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0A_4F6638EA.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59" r:id="rId7"/>
    <p:sldId id="266" r:id="rId8"/>
    <p:sldId id="260" r:id="rId9"/>
    <p:sldId id="267" r:id="rId10"/>
    <p:sldId id="262" r:id="rId11"/>
    <p:sldId id="263"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93C535-7B91-73E8-FB8D-7BA4B4464278}" name="Cristina Dyer-Drobnack" initials="CD" userId="S::CDyerDrobnack@nysacho.org::946e64a1-87bf-4ea5-8ef4-7c26ef26b1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99991-B98F-4634-8B10-16F8CE3F4175}" v="1" dt="2025-10-20T20:17:24.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0" d="100"/>
          <a:sy n="150" d="100"/>
        </p:scale>
        <p:origin x="1374" y="13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Dyer-Drobnack" userId="946e64a1-87bf-4ea5-8ef4-7c26ef26b1e1" providerId="ADAL" clId="{9FCDE457-3063-4758-B3DE-3A7141DB54BF}"/>
    <pc:docChg chg="custSel modSld">
      <pc:chgData name="Cristina Dyer-Drobnack" userId="946e64a1-87bf-4ea5-8ef4-7c26ef26b1e1" providerId="ADAL" clId="{9FCDE457-3063-4758-B3DE-3A7141DB54BF}" dt="2025-10-20T20:18:50.994" v="1207" actId="6549"/>
      <pc:docMkLst>
        <pc:docMk/>
      </pc:docMkLst>
      <pc:sldChg chg="modNotes">
        <pc:chgData name="Cristina Dyer-Drobnack" userId="946e64a1-87bf-4ea5-8ef4-7c26ef26b1e1" providerId="ADAL" clId="{9FCDE457-3063-4758-B3DE-3A7141DB54BF}" dt="2025-10-20T20:11:34.349" v="261" actId="6549"/>
        <pc:sldMkLst>
          <pc:docMk/>
          <pc:sldMk cId="0" sldId="256"/>
        </pc:sldMkLst>
      </pc:sldChg>
      <pc:sldChg chg="modNotes">
        <pc:chgData name="Cristina Dyer-Drobnack" userId="946e64a1-87bf-4ea5-8ef4-7c26ef26b1e1" providerId="ADAL" clId="{9FCDE457-3063-4758-B3DE-3A7141DB54BF}" dt="2025-10-20T20:12:27.410" v="424" actId="20577"/>
        <pc:sldMkLst>
          <pc:docMk/>
          <pc:sldMk cId="0" sldId="259"/>
        </pc:sldMkLst>
      </pc:sldChg>
      <pc:sldChg chg="modNotes">
        <pc:chgData name="Cristina Dyer-Drobnack" userId="946e64a1-87bf-4ea5-8ef4-7c26ef26b1e1" providerId="ADAL" clId="{9FCDE457-3063-4758-B3DE-3A7141DB54BF}" dt="2025-10-20T20:16:37.101" v="943" actId="20577"/>
        <pc:sldMkLst>
          <pc:docMk/>
          <pc:sldMk cId="0" sldId="263"/>
        </pc:sldMkLst>
      </pc:sldChg>
      <pc:sldChg chg="modNotes">
        <pc:chgData name="Cristina Dyer-Drobnack" userId="946e64a1-87bf-4ea5-8ef4-7c26ef26b1e1" providerId="ADAL" clId="{9FCDE457-3063-4758-B3DE-3A7141DB54BF}" dt="2025-10-20T20:13:55.244" v="617" actId="20577"/>
        <pc:sldMkLst>
          <pc:docMk/>
          <pc:sldMk cId="1332099306" sldId="266"/>
        </pc:sldMkLst>
      </pc:sldChg>
      <pc:sldChg chg="modNotes">
        <pc:chgData name="Cristina Dyer-Drobnack" userId="946e64a1-87bf-4ea5-8ef4-7c26ef26b1e1" providerId="ADAL" clId="{9FCDE457-3063-4758-B3DE-3A7141DB54BF}" dt="2025-10-20T20:15:31.139" v="786" actId="20577"/>
        <pc:sldMkLst>
          <pc:docMk/>
          <pc:sldMk cId="3619424043" sldId="267"/>
        </pc:sldMkLst>
      </pc:sldChg>
      <pc:sldChg chg="addSp delSp modSp mod modNotes modNotesTx">
        <pc:chgData name="Cristina Dyer-Drobnack" userId="946e64a1-87bf-4ea5-8ef4-7c26ef26b1e1" providerId="ADAL" clId="{9FCDE457-3063-4758-B3DE-3A7141DB54BF}" dt="2025-10-20T20:18:50.994" v="1207" actId="6549"/>
        <pc:sldMkLst>
          <pc:docMk/>
          <pc:sldMk cId="2077098864" sldId="268"/>
        </pc:sldMkLst>
        <pc:spChg chg="mod">
          <ac:chgData name="Cristina Dyer-Drobnack" userId="946e64a1-87bf-4ea5-8ef4-7c26ef26b1e1" providerId="ADAL" clId="{9FCDE457-3063-4758-B3DE-3A7141DB54BF}" dt="2025-10-20T20:18:50.994" v="1207" actId="6549"/>
          <ac:spMkLst>
            <pc:docMk/>
            <pc:sldMk cId="2077098864" sldId="268"/>
            <ac:spMk id="3" creationId="{7F5E21B6-39BA-6997-A1E1-0028659B9ADA}"/>
          </ac:spMkLst>
        </pc:spChg>
        <pc:spChg chg="add mod">
          <ac:chgData name="Cristina Dyer-Drobnack" userId="946e64a1-87bf-4ea5-8ef4-7c26ef26b1e1" providerId="ADAL" clId="{9FCDE457-3063-4758-B3DE-3A7141DB54BF}" dt="2025-10-20T20:18:19.878" v="1135" actId="692"/>
          <ac:spMkLst>
            <pc:docMk/>
            <pc:sldMk cId="2077098864" sldId="268"/>
            <ac:spMk id="5" creationId="{D0C5A7AF-B693-1091-14AA-18B747296055}"/>
          </ac:spMkLst>
        </pc:spChg>
        <pc:picChg chg="del">
          <ac:chgData name="Cristina Dyer-Drobnack" userId="946e64a1-87bf-4ea5-8ef4-7c26ef26b1e1" providerId="ADAL" clId="{9FCDE457-3063-4758-B3DE-3A7141DB54BF}" dt="2025-10-20T20:17:16.796" v="983" actId="478"/>
          <ac:picMkLst>
            <pc:docMk/>
            <pc:sldMk cId="2077098864" sldId="268"/>
            <ac:picMk id="4" creationId="{A30C0DB8-2FE9-22FE-9586-B6C09BA5B20E}"/>
          </ac:picMkLst>
        </pc:picChg>
      </pc:sldChg>
    </pc:docChg>
  </pc:docChgLst>
</pc:chgInfo>
</file>

<file path=ppt/comments/modernComment_10A_4F6638EA.xml><?xml version="1.0" encoding="utf-8"?>
<p188:cmLst xmlns:a="http://schemas.openxmlformats.org/drawingml/2006/main" xmlns:r="http://schemas.openxmlformats.org/officeDocument/2006/relationships" xmlns:p188="http://schemas.microsoft.com/office/powerpoint/2018/8/main">
  <p188:cm id="{3D746933-1C8B-479F-B7FC-08DB0424A7FD}" authorId="{2993C535-7B91-73E8-FB8D-7BA4B4464278}" created="2025-10-01T18:31:59.995">
    <pc:sldMkLst xmlns:pc="http://schemas.microsoft.com/office/powerpoint/2013/main/command">
      <pc:docMk/>
      <pc:sldMk cId="1332099306" sldId="266"/>
    </pc:sldMkLst>
    <p188:txBody>
      <a:bodyPr/>
      <a:lstStyle/>
      <a:p>
        <a:r>
          <a:rPr lang="en-US"/>
          <a:t>Have visio example handout</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2B715-987B-4250-B01F-1719ADBB935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607F25A-4EEB-4A79-B76C-057847A0FEA6}">
      <dgm:prSet/>
      <dgm:spPr/>
      <dgm:t>
        <a:bodyPr/>
        <a:lstStyle/>
        <a:p>
          <a:r>
            <a:rPr lang="en-US" dirty="0"/>
            <a:t>Identify key partners</a:t>
          </a:r>
        </a:p>
      </dgm:t>
    </dgm:pt>
    <dgm:pt modelId="{8BF73E8D-C394-46EA-84EE-749298E70F2C}" type="parTrans" cxnId="{C3891DAC-7615-4070-A7B9-15C3513FD5F3}">
      <dgm:prSet/>
      <dgm:spPr/>
      <dgm:t>
        <a:bodyPr/>
        <a:lstStyle/>
        <a:p>
          <a:endParaRPr lang="en-US"/>
        </a:p>
      </dgm:t>
    </dgm:pt>
    <dgm:pt modelId="{9722E7D8-69C1-4C9F-BC3A-C7A9FC8DEC6D}" type="sibTrans" cxnId="{C3891DAC-7615-4070-A7B9-15C3513FD5F3}">
      <dgm:prSet phldrT="1" phldr="0"/>
      <dgm:spPr/>
      <dgm:t>
        <a:bodyPr/>
        <a:lstStyle/>
        <a:p>
          <a:r>
            <a:rPr lang="en-US"/>
            <a:t>1</a:t>
          </a:r>
        </a:p>
      </dgm:t>
    </dgm:pt>
    <dgm:pt modelId="{7EF1A4EB-6059-434A-8BF1-91F969F455F8}">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Recognize immediate and long-term risks.</a:t>
          </a:r>
        </a:p>
        <a:p>
          <a:pPr marL="0" lvl="0" defTabSz="1155700">
            <a:lnSpc>
              <a:spcPct val="90000"/>
            </a:lnSpc>
            <a:spcBef>
              <a:spcPct val="0"/>
            </a:spcBef>
            <a:spcAft>
              <a:spcPct val="35000"/>
            </a:spcAft>
            <a:buNone/>
          </a:pPr>
          <a:endParaRPr lang="en-US" dirty="0"/>
        </a:p>
      </dgm:t>
    </dgm:pt>
    <dgm:pt modelId="{4E484252-9273-455D-9C76-98A4A351FEF7}" type="parTrans" cxnId="{830C6673-0D27-4F65-BCC5-83E7A0C68381}">
      <dgm:prSet/>
      <dgm:spPr/>
      <dgm:t>
        <a:bodyPr/>
        <a:lstStyle/>
        <a:p>
          <a:endParaRPr lang="en-US"/>
        </a:p>
      </dgm:t>
    </dgm:pt>
    <dgm:pt modelId="{7D73BFF1-8B93-4A9D-96D7-834DD1891415}" type="sibTrans" cxnId="{830C6673-0D27-4F65-BCC5-83E7A0C68381}">
      <dgm:prSet phldrT="2" phldr="0"/>
      <dgm:spPr/>
      <dgm:t>
        <a:bodyPr/>
        <a:lstStyle/>
        <a:p>
          <a:r>
            <a:rPr lang="en-US"/>
            <a:t>2</a:t>
          </a:r>
        </a:p>
      </dgm:t>
    </dgm:pt>
    <dgm:pt modelId="{6349E31E-D9C3-4429-9A5A-0BA6B4D479EB}">
      <dgm:prSet/>
      <dgm:spPr/>
      <dgm:t>
        <a:bodyPr/>
        <a:lstStyle/>
        <a:p>
          <a:r>
            <a:rPr lang="en-US" dirty="0"/>
            <a:t>Strengthen collaboration and clarify roles. </a:t>
          </a:r>
        </a:p>
      </dgm:t>
    </dgm:pt>
    <dgm:pt modelId="{D1DE93DD-3614-4EF5-A0EA-9F350AD8A196}" type="parTrans" cxnId="{11D74F24-E09A-4893-A691-FF8C4CA8D6CB}">
      <dgm:prSet/>
      <dgm:spPr/>
      <dgm:t>
        <a:bodyPr/>
        <a:lstStyle/>
        <a:p>
          <a:endParaRPr lang="en-US"/>
        </a:p>
      </dgm:t>
    </dgm:pt>
    <dgm:pt modelId="{A9FDE54D-7EA5-4BC6-A190-0CA7F375AE34}" type="sibTrans" cxnId="{11D74F24-E09A-4893-A691-FF8C4CA8D6CB}">
      <dgm:prSet phldrT="3" phldr="0"/>
      <dgm:spPr/>
      <dgm:t>
        <a:bodyPr/>
        <a:lstStyle/>
        <a:p>
          <a:r>
            <a:rPr lang="en-US"/>
            <a:t>3</a:t>
          </a:r>
        </a:p>
      </dgm:t>
    </dgm:pt>
    <dgm:pt modelId="{CE3B1852-A8AF-4223-A5C6-1516CF10863B}" type="pres">
      <dgm:prSet presAssocID="{D692B715-987B-4250-B01F-1719ADBB935A}" presName="Name0" presStyleCnt="0">
        <dgm:presLayoutVars>
          <dgm:animLvl val="lvl"/>
          <dgm:resizeHandles val="exact"/>
        </dgm:presLayoutVars>
      </dgm:prSet>
      <dgm:spPr/>
    </dgm:pt>
    <dgm:pt modelId="{9E9BCBD8-08B7-4366-BED6-E742590EAEB5}" type="pres">
      <dgm:prSet presAssocID="{D607F25A-4EEB-4A79-B76C-057847A0FEA6}" presName="compositeNode" presStyleCnt="0">
        <dgm:presLayoutVars>
          <dgm:bulletEnabled val="1"/>
        </dgm:presLayoutVars>
      </dgm:prSet>
      <dgm:spPr/>
    </dgm:pt>
    <dgm:pt modelId="{F1D3CEA5-2431-4C8F-9456-56D707CA193C}" type="pres">
      <dgm:prSet presAssocID="{D607F25A-4EEB-4A79-B76C-057847A0FEA6}" presName="bgRect" presStyleLbl="bgAccFollowNode1" presStyleIdx="0" presStyleCnt="3"/>
      <dgm:spPr/>
    </dgm:pt>
    <dgm:pt modelId="{89A4CFAB-E5F3-4DA9-A773-6BA7334D4E20}" type="pres">
      <dgm:prSet presAssocID="{9722E7D8-69C1-4C9F-BC3A-C7A9FC8DEC6D}" presName="sibTransNodeCircle" presStyleLbl="alignNode1" presStyleIdx="0" presStyleCnt="6">
        <dgm:presLayoutVars>
          <dgm:chMax val="0"/>
          <dgm:bulletEnabled/>
        </dgm:presLayoutVars>
      </dgm:prSet>
      <dgm:spPr/>
    </dgm:pt>
    <dgm:pt modelId="{6B49ADE8-3D15-40AA-A4FC-617F1F736DE4}" type="pres">
      <dgm:prSet presAssocID="{D607F25A-4EEB-4A79-B76C-057847A0FEA6}" presName="bottomLine" presStyleLbl="alignNode1" presStyleIdx="1" presStyleCnt="6">
        <dgm:presLayoutVars/>
      </dgm:prSet>
      <dgm:spPr/>
    </dgm:pt>
    <dgm:pt modelId="{5C2BD27A-7417-4124-8178-A026051CDC02}" type="pres">
      <dgm:prSet presAssocID="{D607F25A-4EEB-4A79-B76C-057847A0FEA6}" presName="nodeText" presStyleLbl="bgAccFollowNode1" presStyleIdx="0" presStyleCnt="3">
        <dgm:presLayoutVars>
          <dgm:bulletEnabled val="1"/>
        </dgm:presLayoutVars>
      </dgm:prSet>
      <dgm:spPr/>
    </dgm:pt>
    <dgm:pt modelId="{746237F0-8243-453E-B99C-73F7DA0F030C}" type="pres">
      <dgm:prSet presAssocID="{9722E7D8-69C1-4C9F-BC3A-C7A9FC8DEC6D}" presName="sibTrans" presStyleCnt="0"/>
      <dgm:spPr/>
    </dgm:pt>
    <dgm:pt modelId="{5F8AED7F-E2DC-4E0D-B483-0589A6936C01}" type="pres">
      <dgm:prSet presAssocID="{7EF1A4EB-6059-434A-8BF1-91F969F455F8}" presName="compositeNode" presStyleCnt="0">
        <dgm:presLayoutVars>
          <dgm:bulletEnabled val="1"/>
        </dgm:presLayoutVars>
      </dgm:prSet>
      <dgm:spPr/>
    </dgm:pt>
    <dgm:pt modelId="{7AF84129-1D85-4250-BB09-91BB39FF17E8}" type="pres">
      <dgm:prSet presAssocID="{7EF1A4EB-6059-434A-8BF1-91F969F455F8}" presName="bgRect" presStyleLbl="bgAccFollowNode1" presStyleIdx="1" presStyleCnt="3"/>
      <dgm:spPr/>
    </dgm:pt>
    <dgm:pt modelId="{CA9BF0E1-ED24-434E-9551-2961B398BAD2}" type="pres">
      <dgm:prSet presAssocID="{7D73BFF1-8B93-4A9D-96D7-834DD1891415}" presName="sibTransNodeCircle" presStyleLbl="alignNode1" presStyleIdx="2" presStyleCnt="6">
        <dgm:presLayoutVars>
          <dgm:chMax val="0"/>
          <dgm:bulletEnabled/>
        </dgm:presLayoutVars>
      </dgm:prSet>
      <dgm:spPr/>
    </dgm:pt>
    <dgm:pt modelId="{2478F7F1-BAD4-4961-B00B-CE6A6CCEB51B}" type="pres">
      <dgm:prSet presAssocID="{7EF1A4EB-6059-434A-8BF1-91F969F455F8}" presName="bottomLine" presStyleLbl="alignNode1" presStyleIdx="3" presStyleCnt="6">
        <dgm:presLayoutVars/>
      </dgm:prSet>
      <dgm:spPr/>
    </dgm:pt>
    <dgm:pt modelId="{456A5B77-A994-4372-8BBD-8F4798E89375}" type="pres">
      <dgm:prSet presAssocID="{7EF1A4EB-6059-434A-8BF1-91F969F455F8}" presName="nodeText" presStyleLbl="bgAccFollowNode1" presStyleIdx="1" presStyleCnt="3">
        <dgm:presLayoutVars>
          <dgm:bulletEnabled val="1"/>
        </dgm:presLayoutVars>
      </dgm:prSet>
      <dgm:spPr/>
    </dgm:pt>
    <dgm:pt modelId="{1C321BCA-0BD3-49E2-B7CE-26A2AB0DEA0A}" type="pres">
      <dgm:prSet presAssocID="{7D73BFF1-8B93-4A9D-96D7-834DD1891415}" presName="sibTrans" presStyleCnt="0"/>
      <dgm:spPr/>
    </dgm:pt>
    <dgm:pt modelId="{278B749F-D1BF-4623-B93C-F9174649CDE6}" type="pres">
      <dgm:prSet presAssocID="{6349E31E-D9C3-4429-9A5A-0BA6B4D479EB}" presName="compositeNode" presStyleCnt="0">
        <dgm:presLayoutVars>
          <dgm:bulletEnabled val="1"/>
        </dgm:presLayoutVars>
      </dgm:prSet>
      <dgm:spPr/>
    </dgm:pt>
    <dgm:pt modelId="{05C186DC-6C14-4BDE-8B8F-09401EC868AF}" type="pres">
      <dgm:prSet presAssocID="{6349E31E-D9C3-4429-9A5A-0BA6B4D479EB}" presName="bgRect" presStyleLbl="bgAccFollowNode1" presStyleIdx="2" presStyleCnt="3"/>
      <dgm:spPr/>
    </dgm:pt>
    <dgm:pt modelId="{76EC750B-47B7-4A09-8B46-5308E8CF3487}" type="pres">
      <dgm:prSet presAssocID="{A9FDE54D-7EA5-4BC6-A190-0CA7F375AE34}" presName="sibTransNodeCircle" presStyleLbl="alignNode1" presStyleIdx="4" presStyleCnt="6">
        <dgm:presLayoutVars>
          <dgm:chMax val="0"/>
          <dgm:bulletEnabled/>
        </dgm:presLayoutVars>
      </dgm:prSet>
      <dgm:spPr/>
    </dgm:pt>
    <dgm:pt modelId="{1524DBEB-69D1-43D9-AADF-257DD18BAD6A}" type="pres">
      <dgm:prSet presAssocID="{6349E31E-D9C3-4429-9A5A-0BA6B4D479EB}" presName="bottomLine" presStyleLbl="alignNode1" presStyleIdx="5" presStyleCnt="6">
        <dgm:presLayoutVars/>
      </dgm:prSet>
      <dgm:spPr/>
    </dgm:pt>
    <dgm:pt modelId="{A8490701-FCB2-4D62-9CD5-5FA82859B054}" type="pres">
      <dgm:prSet presAssocID="{6349E31E-D9C3-4429-9A5A-0BA6B4D479EB}" presName="nodeText" presStyleLbl="bgAccFollowNode1" presStyleIdx="2" presStyleCnt="3">
        <dgm:presLayoutVars>
          <dgm:bulletEnabled val="1"/>
        </dgm:presLayoutVars>
      </dgm:prSet>
      <dgm:spPr/>
    </dgm:pt>
  </dgm:ptLst>
  <dgm:cxnLst>
    <dgm:cxn modelId="{11D74F24-E09A-4893-A691-FF8C4CA8D6CB}" srcId="{D692B715-987B-4250-B01F-1719ADBB935A}" destId="{6349E31E-D9C3-4429-9A5A-0BA6B4D479EB}" srcOrd="2" destOrd="0" parTransId="{D1DE93DD-3614-4EF5-A0EA-9F350AD8A196}" sibTransId="{A9FDE54D-7EA5-4BC6-A190-0CA7F375AE34}"/>
    <dgm:cxn modelId="{17099224-AF6D-4C6D-9E57-72A4F8E334CF}" type="presOf" srcId="{D607F25A-4EEB-4A79-B76C-057847A0FEA6}" destId="{5C2BD27A-7417-4124-8178-A026051CDC02}" srcOrd="1" destOrd="0" presId="urn:microsoft.com/office/officeart/2016/7/layout/BasicLinearProcessNumbered"/>
    <dgm:cxn modelId="{8270FD6E-6771-4B96-A386-752B73ECFCAE}" type="presOf" srcId="{7EF1A4EB-6059-434A-8BF1-91F969F455F8}" destId="{456A5B77-A994-4372-8BBD-8F4798E89375}" srcOrd="1" destOrd="0" presId="urn:microsoft.com/office/officeart/2016/7/layout/BasicLinearProcessNumbered"/>
    <dgm:cxn modelId="{830C6673-0D27-4F65-BCC5-83E7A0C68381}" srcId="{D692B715-987B-4250-B01F-1719ADBB935A}" destId="{7EF1A4EB-6059-434A-8BF1-91F969F455F8}" srcOrd="1" destOrd="0" parTransId="{4E484252-9273-455D-9C76-98A4A351FEF7}" sibTransId="{7D73BFF1-8B93-4A9D-96D7-834DD1891415}"/>
    <dgm:cxn modelId="{91B0BE98-76E4-45E8-86E0-8B1F541789A5}" type="presOf" srcId="{D692B715-987B-4250-B01F-1719ADBB935A}" destId="{CE3B1852-A8AF-4223-A5C6-1516CF10863B}" srcOrd="0" destOrd="0" presId="urn:microsoft.com/office/officeart/2016/7/layout/BasicLinearProcessNumbered"/>
    <dgm:cxn modelId="{C3891DAC-7615-4070-A7B9-15C3513FD5F3}" srcId="{D692B715-987B-4250-B01F-1719ADBB935A}" destId="{D607F25A-4EEB-4A79-B76C-057847A0FEA6}" srcOrd="0" destOrd="0" parTransId="{8BF73E8D-C394-46EA-84EE-749298E70F2C}" sibTransId="{9722E7D8-69C1-4C9F-BC3A-C7A9FC8DEC6D}"/>
    <dgm:cxn modelId="{5BC87EB9-6A8A-42BC-B1E3-0718097FB643}" type="presOf" srcId="{7EF1A4EB-6059-434A-8BF1-91F969F455F8}" destId="{7AF84129-1D85-4250-BB09-91BB39FF17E8}" srcOrd="0" destOrd="0" presId="urn:microsoft.com/office/officeart/2016/7/layout/BasicLinearProcessNumbered"/>
    <dgm:cxn modelId="{66F7EAB9-2C3E-4A3A-A650-3318B5C3C72F}" type="presOf" srcId="{A9FDE54D-7EA5-4BC6-A190-0CA7F375AE34}" destId="{76EC750B-47B7-4A09-8B46-5308E8CF3487}" srcOrd="0" destOrd="0" presId="urn:microsoft.com/office/officeart/2016/7/layout/BasicLinearProcessNumbered"/>
    <dgm:cxn modelId="{023C1CC6-7C59-4914-8469-031CE7AC31A3}" type="presOf" srcId="{6349E31E-D9C3-4429-9A5A-0BA6B4D479EB}" destId="{A8490701-FCB2-4D62-9CD5-5FA82859B054}" srcOrd="1" destOrd="0" presId="urn:microsoft.com/office/officeart/2016/7/layout/BasicLinearProcessNumbered"/>
    <dgm:cxn modelId="{7DD310D4-3D3C-4292-AB10-DDBF13098E8B}" type="presOf" srcId="{7D73BFF1-8B93-4A9D-96D7-834DD1891415}" destId="{CA9BF0E1-ED24-434E-9551-2961B398BAD2}" srcOrd="0" destOrd="0" presId="urn:microsoft.com/office/officeart/2016/7/layout/BasicLinearProcessNumbered"/>
    <dgm:cxn modelId="{706801DD-BF6D-40D6-801D-A1057D6A8D36}" type="presOf" srcId="{D607F25A-4EEB-4A79-B76C-057847A0FEA6}" destId="{F1D3CEA5-2431-4C8F-9456-56D707CA193C}" srcOrd="0" destOrd="0" presId="urn:microsoft.com/office/officeart/2016/7/layout/BasicLinearProcessNumbered"/>
    <dgm:cxn modelId="{674825E5-EE7D-47AE-8828-64FD500E6C78}" type="presOf" srcId="{9722E7D8-69C1-4C9F-BC3A-C7A9FC8DEC6D}" destId="{89A4CFAB-E5F3-4DA9-A773-6BA7334D4E20}" srcOrd="0" destOrd="0" presId="urn:microsoft.com/office/officeart/2016/7/layout/BasicLinearProcessNumbered"/>
    <dgm:cxn modelId="{7FDE04F2-B3B1-423E-B1FB-61CD439B5D4D}" type="presOf" srcId="{6349E31E-D9C3-4429-9A5A-0BA6B4D479EB}" destId="{05C186DC-6C14-4BDE-8B8F-09401EC868AF}" srcOrd="0" destOrd="0" presId="urn:microsoft.com/office/officeart/2016/7/layout/BasicLinearProcessNumbered"/>
    <dgm:cxn modelId="{AD661F62-9C66-4E7E-961E-39F366FD5EEB}" type="presParOf" srcId="{CE3B1852-A8AF-4223-A5C6-1516CF10863B}" destId="{9E9BCBD8-08B7-4366-BED6-E742590EAEB5}" srcOrd="0" destOrd="0" presId="urn:microsoft.com/office/officeart/2016/7/layout/BasicLinearProcessNumbered"/>
    <dgm:cxn modelId="{5A5B4E45-F898-479D-9044-24B81A1C37AB}" type="presParOf" srcId="{9E9BCBD8-08B7-4366-BED6-E742590EAEB5}" destId="{F1D3CEA5-2431-4C8F-9456-56D707CA193C}" srcOrd="0" destOrd="0" presId="urn:microsoft.com/office/officeart/2016/7/layout/BasicLinearProcessNumbered"/>
    <dgm:cxn modelId="{90B046D4-CB5E-4CDD-A1BB-3C12754225BC}" type="presParOf" srcId="{9E9BCBD8-08B7-4366-BED6-E742590EAEB5}" destId="{89A4CFAB-E5F3-4DA9-A773-6BA7334D4E20}" srcOrd="1" destOrd="0" presId="urn:microsoft.com/office/officeart/2016/7/layout/BasicLinearProcessNumbered"/>
    <dgm:cxn modelId="{A728C60E-D98A-47E5-AA28-1E2D72DC2BDC}" type="presParOf" srcId="{9E9BCBD8-08B7-4366-BED6-E742590EAEB5}" destId="{6B49ADE8-3D15-40AA-A4FC-617F1F736DE4}" srcOrd="2" destOrd="0" presId="urn:microsoft.com/office/officeart/2016/7/layout/BasicLinearProcessNumbered"/>
    <dgm:cxn modelId="{374D40CC-C477-4FA1-842B-9A49DB33CA58}" type="presParOf" srcId="{9E9BCBD8-08B7-4366-BED6-E742590EAEB5}" destId="{5C2BD27A-7417-4124-8178-A026051CDC02}" srcOrd="3" destOrd="0" presId="urn:microsoft.com/office/officeart/2016/7/layout/BasicLinearProcessNumbered"/>
    <dgm:cxn modelId="{AEEFE4C5-BC79-4423-88EA-01E42B9F1558}" type="presParOf" srcId="{CE3B1852-A8AF-4223-A5C6-1516CF10863B}" destId="{746237F0-8243-453E-B99C-73F7DA0F030C}" srcOrd="1" destOrd="0" presId="urn:microsoft.com/office/officeart/2016/7/layout/BasicLinearProcessNumbered"/>
    <dgm:cxn modelId="{A887283E-5F0C-4150-A8D3-564A6B3C66E7}" type="presParOf" srcId="{CE3B1852-A8AF-4223-A5C6-1516CF10863B}" destId="{5F8AED7F-E2DC-4E0D-B483-0589A6936C01}" srcOrd="2" destOrd="0" presId="urn:microsoft.com/office/officeart/2016/7/layout/BasicLinearProcessNumbered"/>
    <dgm:cxn modelId="{2FDA631D-8FE0-4797-B7E4-B645DFB99D51}" type="presParOf" srcId="{5F8AED7F-E2DC-4E0D-B483-0589A6936C01}" destId="{7AF84129-1D85-4250-BB09-91BB39FF17E8}" srcOrd="0" destOrd="0" presId="urn:microsoft.com/office/officeart/2016/7/layout/BasicLinearProcessNumbered"/>
    <dgm:cxn modelId="{912F7EFF-DC33-4678-B67F-711950732AFF}" type="presParOf" srcId="{5F8AED7F-E2DC-4E0D-B483-0589A6936C01}" destId="{CA9BF0E1-ED24-434E-9551-2961B398BAD2}" srcOrd="1" destOrd="0" presId="urn:microsoft.com/office/officeart/2016/7/layout/BasicLinearProcessNumbered"/>
    <dgm:cxn modelId="{B902217F-97FE-486D-9529-C917878ACD25}" type="presParOf" srcId="{5F8AED7F-E2DC-4E0D-B483-0589A6936C01}" destId="{2478F7F1-BAD4-4961-B00B-CE6A6CCEB51B}" srcOrd="2" destOrd="0" presId="urn:microsoft.com/office/officeart/2016/7/layout/BasicLinearProcessNumbered"/>
    <dgm:cxn modelId="{8613FB5A-A9BE-46B8-A3B5-0EA79F2027C3}" type="presParOf" srcId="{5F8AED7F-E2DC-4E0D-B483-0589A6936C01}" destId="{456A5B77-A994-4372-8BBD-8F4798E89375}" srcOrd="3" destOrd="0" presId="urn:microsoft.com/office/officeart/2016/7/layout/BasicLinearProcessNumbered"/>
    <dgm:cxn modelId="{E17310E8-3B92-4765-BBA7-4300605E4609}" type="presParOf" srcId="{CE3B1852-A8AF-4223-A5C6-1516CF10863B}" destId="{1C321BCA-0BD3-49E2-B7CE-26A2AB0DEA0A}" srcOrd="3" destOrd="0" presId="urn:microsoft.com/office/officeart/2016/7/layout/BasicLinearProcessNumbered"/>
    <dgm:cxn modelId="{C9FC12AD-5C5E-4057-90A2-515B19C170D0}" type="presParOf" srcId="{CE3B1852-A8AF-4223-A5C6-1516CF10863B}" destId="{278B749F-D1BF-4623-B93C-F9174649CDE6}" srcOrd="4" destOrd="0" presId="urn:microsoft.com/office/officeart/2016/7/layout/BasicLinearProcessNumbered"/>
    <dgm:cxn modelId="{B4008C7A-1765-4E35-BA23-3694B8D34721}" type="presParOf" srcId="{278B749F-D1BF-4623-B93C-F9174649CDE6}" destId="{05C186DC-6C14-4BDE-8B8F-09401EC868AF}" srcOrd="0" destOrd="0" presId="urn:microsoft.com/office/officeart/2016/7/layout/BasicLinearProcessNumbered"/>
    <dgm:cxn modelId="{BB0404A8-C74C-46AA-B1B2-B8113F324364}" type="presParOf" srcId="{278B749F-D1BF-4623-B93C-F9174649CDE6}" destId="{76EC750B-47B7-4A09-8B46-5308E8CF3487}" srcOrd="1" destOrd="0" presId="urn:microsoft.com/office/officeart/2016/7/layout/BasicLinearProcessNumbered"/>
    <dgm:cxn modelId="{D7E0F791-89E5-41D9-823B-E66CB9DD09CC}" type="presParOf" srcId="{278B749F-D1BF-4623-B93C-F9174649CDE6}" destId="{1524DBEB-69D1-43D9-AADF-257DD18BAD6A}" srcOrd="2" destOrd="0" presId="urn:microsoft.com/office/officeart/2016/7/layout/BasicLinearProcessNumbered"/>
    <dgm:cxn modelId="{D638146E-F07E-4348-9FE4-B85FF7B24EF4}" type="presParOf" srcId="{278B749F-D1BF-4623-B93C-F9174649CDE6}" destId="{A8490701-FCB2-4D62-9CD5-5FA82859B05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832E2-FE55-4996-8153-D67523B71BC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9251DB0-3337-448F-81D2-85B4F9AA203C}">
      <dgm:prSet/>
      <dgm:spPr/>
      <dgm:t>
        <a:bodyPr/>
        <a:lstStyle/>
        <a:p>
          <a:r>
            <a:rPr lang="en-US"/>
            <a:t>How We’ll Work Together:</a:t>
          </a:r>
        </a:p>
      </dgm:t>
    </dgm:pt>
    <dgm:pt modelId="{F932D5F5-2D59-4C73-A44D-73014025BF12}" type="parTrans" cxnId="{1A19DB0D-6145-4D44-9B0A-704A9B6AC23D}">
      <dgm:prSet/>
      <dgm:spPr/>
      <dgm:t>
        <a:bodyPr/>
        <a:lstStyle/>
        <a:p>
          <a:endParaRPr lang="en-US"/>
        </a:p>
      </dgm:t>
    </dgm:pt>
    <dgm:pt modelId="{1189F293-F110-4B43-914D-224E2C065127}" type="sibTrans" cxnId="{1A19DB0D-6145-4D44-9B0A-704A9B6AC23D}">
      <dgm:prSet/>
      <dgm:spPr/>
      <dgm:t>
        <a:bodyPr/>
        <a:lstStyle/>
        <a:p>
          <a:endParaRPr lang="en-US"/>
        </a:p>
      </dgm:t>
    </dgm:pt>
    <dgm:pt modelId="{6648AA12-2CD5-45B5-9089-11F641BC81A3}">
      <dgm:prSet/>
      <dgm:spPr/>
      <dgm:t>
        <a:bodyPr/>
        <a:lstStyle/>
        <a:p>
          <a:r>
            <a:rPr lang="en-US"/>
            <a:t>- Place your organization’s name in the center</a:t>
          </a:r>
        </a:p>
      </dgm:t>
    </dgm:pt>
    <dgm:pt modelId="{5C126A2E-DDFF-4816-866E-2CDD5E1BD6CA}" type="parTrans" cxnId="{6F3506CC-1C9F-4B75-9448-15CF9434C3EA}">
      <dgm:prSet/>
      <dgm:spPr/>
      <dgm:t>
        <a:bodyPr/>
        <a:lstStyle/>
        <a:p>
          <a:endParaRPr lang="en-US"/>
        </a:p>
      </dgm:t>
    </dgm:pt>
    <dgm:pt modelId="{9E709828-C3FA-4FEB-8DC9-2F9D2368BC4E}" type="sibTrans" cxnId="{6F3506CC-1C9F-4B75-9448-15CF9434C3EA}">
      <dgm:prSet/>
      <dgm:spPr/>
      <dgm:t>
        <a:bodyPr/>
        <a:lstStyle/>
        <a:p>
          <a:endParaRPr lang="en-US"/>
        </a:p>
      </dgm:t>
    </dgm:pt>
    <dgm:pt modelId="{D4793600-1EE5-4D4E-B629-030A35249843}">
      <dgm:prSet/>
      <dgm:spPr/>
      <dgm:t>
        <a:bodyPr/>
        <a:lstStyle/>
        <a:p>
          <a:r>
            <a:rPr lang="en-US"/>
            <a:t>- Write down organizations, businesses, and individuals</a:t>
          </a:r>
        </a:p>
      </dgm:t>
    </dgm:pt>
    <dgm:pt modelId="{E9A8646E-1383-4BC4-BF9A-1B06A96C5878}" type="parTrans" cxnId="{5D6E79FD-45BE-457D-BBCE-86F6510B10AF}">
      <dgm:prSet/>
      <dgm:spPr/>
      <dgm:t>
        <a:bodyPr/>
        <a:lstStyle/>
        <a:p>
          <a:endParaRPr lang="en-US"/>
        </a:p>
      </dgm:t>
    </dgm:pt>
    <dgm:pt modelId="{A2AD85E8-6C96-4A65-9814-E1303722B6FB}" type="sibTrans" cxnId="{5D6E79FD-45BE-457D-BBCE-86F6510B10AF}">
      <dgm:prSet/>
      <dgm:spPr/>
      <dgm:t>
        <a:bodyPr/>
        <a:lstStyle/>
        <a:p>
          <a:endParaRPr lang="en-US"/>
        </a:p>
      </dgm:t>
    </dgm:pt>
    <dgm:pt modelId="{8629480A-09F3-43E3-98B5-4A7D3B1F7AD9}">
      <dgm:prSet/>
      <dgm:spPr/>
      <dgm:t>
        <a:bodyPr/>
        <a:lstStyle/>
        <a:p>
          <a:r>
            <a:rPr lang="en-US"/>
            <a:t>- Use sticky notes to show connections</a:t>
          </a:r>
        </a:p>
      </dgm:t>
    </dgm:pt>
    <dgm:pt modelId="{297F4FFB-1393-4D58-9956-AEF7CCDF0291}" type="parTrans" cxnId="{1AADFB1C-A98F-4987-9FBA-C1ADE85E9447}">
      <dgm:prSet/>
      <dgm:spPr/>
      <dgm:t>
        <a:bodyPr/>
        <a:lstStyle/>
        <a:p>
          <a:endParaRPr lang="en-US"/>
        </a:p>
      </dgm:t>
    </dgm:pt>
    <dgm:pt modelId="{E4BB13D1-17F4-4DB1-BEC7-FE6895C505DA}" type="sibTrans" cxnId="{1AADFB1C-A98F-4987-9FBA-C1ADE85E9447}">
      <dgm:prSet/>
      <dgm:spPr/>
      <dgm:t>
        <a:bodyPr/>
        <a:lstStyle/>
        <a:p>
          <a:endParaRPr lang="en-US"/>
        </a:p>
      </dgm:t>
    </dgm:pt>
    <dgm:pt modelId="{40F56DB3-EF8E-416B-AB26-593010F8A969}">
      <dgm:prSet/>
      <dgm:spPr/>
      <dgm:t>
        <a:bodyPr/>
        <a:lstStyle/>
        <a:p>
          <a:r>
            <a:rPr lang="en-US"/>
            <a:t>- Color codes:</a:t>
          </a:r>
        </a:p>
      </dgm:t>
    </dgm:pt>
    <dgm:pt modelId="{4A30147B-FEF7-4199-AE14-9DE889160EBA}" type="parTrans" cxnId="{B6B1B75A-53CF-4CED-9779-58F8C2CCAC25}">
      <dgm:prSet/>
      <dgm:spPr/>
      <dgm:t>
        <a:bodyPr/>
        <a:lstStyle/>
        <a:p>
          <a:endParaRPr lang="en-US"/>
        </a:p>
      </dgm:t>
    </dgm:pt>
    <dgm:pt modelId="{DCE1A952-1DD3-452A-9922-F3AC4DD1FB70}" type="sibTrans" cxnId="{B6B1B75A-53CF-4CED-9779-58F8C2CCAC25}">
      <dgm:prSet/>
      <dgm:spPr/>
      <dgm:t>
        <a:bodyPr/>
        <a:lstStyle/>
        <a:p>
          <a:endParaRPr lang="en-US"/>
        </a:p>
      </dgm:t>
    </dgm:pt>
    <dgm:pt modelId="{EB68C181-5A7B-43C1-BF17-A2CD7B0756D8}">
      <dgm:prSet/>
      <dgm:spPr/>
      <dgm:t>
        <a:bodyPr/>
        <a:lstStyle/>
        <a:p>
          <a:r>
            <a:rPr lang="en-US">
              <a:solidFill>
                <a:srgbClr val="92D050"/>
              </a:solidFill>
            </a:rPr>
            <a:t>Strong</a:t>
          </a:r>
          <a:endParaRPr lang="en-US" dirty="0">
            <a:solidFill>
              <a:srgbClr val="92D050"/>
            </a:solidFill>
          </a:endParaRPr>
        </a:p>
      </dgm:t>
    </dgm:pt>
    <dgm:pt modelId="{2883B5F6-E1ED-48BF-82FB-A66E4500CD3C}" type="parTrans" cxnId="{44D41CDE-18F1-402C-847E-28418DDF75BC}">
      <dgm:prSet/>
      <dgm:spPr/>
      <dgm:t>
        <a:bodyPr/>
        <a:lstStyle/>
        <a:p>
          <a:endParaRPr lang="en-US"/>
        </a:p>
      </dgm:t>
    </dgm:pt>
    <dgm:pt modelId="{DAF98B28-9F32-42F1-BF19-940B6B954113}" type="sibTrans" cxnId="{44D41CDE-18F1-402C-847E-28418DDF75BC}">
      <dgm:prSet/>
      <dgm:spPr/>
      <dgm:t>
        <a:bodyPr/>
        <a:lstStyle/>
        <a:p>
          <a:endParaRPr lang="en-US"/>
        </a:p>
      </dgm:t>
    </dgm:pt>
    <dgm:pt modelId="{493F4E1B-C94C-474F-82E8-9ACE162DB4D2}">
      <dgm:prSet/>
      <dgm:spPr/>
      <dgm:t>
        <a:bodyPr/>
        <a:lstStyle/>
        <a:p>
          <a:r>
            <a:rPr lang="en-US">
              <a:solidFill>
                <a:srgbClr val="FF66CC"/>
              </a:solidFill>
            </a:rPr>
            <a:t>Needs Strengthening</a:t>
          </a:r>
          <a:endParaRPr lang="en-US" dirty="0">
            <a:solidFill>
              <a:srgbClr val="FF66CC"/>
            </a:solidFill>
          </a:endParaRPr>
        </a:p>
      </dgm:t>
    </dgm:pt>
    <dgm:pt modelId="{F4DE78C9-496D-49E9-A1B9-AE5512248FDA}" type="parTrans" cxnId="{B97EFFE9-98E7-4E44-B268-A21912397BDC}">
      <dgm:prSet/>
      <dgm:spPr/>
      <dgm:t>
        <a:bodyPr/>
        <a:lstStyle/>
        <a:p>
          <a:endParaRPr lang="en-US"/>
        </a:p>
      </dgm:t>
    </dgm:pt>
    <dgm:pt modelId="{E916A661-95B7-4D5A-A782-7F9211C0A203}" type="sibTrans" cxnId="{B97EFFE9-98E7-4E44-B268-A21912397BDC}">
      <dgm:prSet/>
      <dgm:spPr/>
      <dgm:t>
        <a:bodyPr/>
        <a:lstStyle/>
        <a:p>
          <a:endParaRPr lang="en-US"/>
        </a:p>
      </dgm:t>
    </dgm:pt>
    <dgm:pt modelId="{7F54A476-FD38-4456-97CF-AE3E294D5BDB}">
      <dgm:prSet/>
      <dgm:spPr/>
      <dgm:t>
        <a:bodyPr/>
        <a:lstStyle/>
        <a:p>
          <a:r>
            <a:rPr lang="en-US">
              <a:solidFill>
                <a:srgbClr val="00B0F0"/>
              </a:solidFill>
            </a:rPr>
            <a:t>No Relationship</a:t>
          </a:r>
          <a:endParaRPr lang="en-US" dirty="0">
            <a:solidFill>
              <a:srgbClr val="00B0F0"/>
            </a:solidFill>
          </a:endParaRPr>
        </a:p>
      </dgm:t>
    </dgm:pt>
    <dgm:pt modelId="{F616BDE6-32DE-40C7-AC20-71CEFDC94338}" type="parTrans" cxnId="{AE02BB88-2832-411E-983D-9361758640CD}">
      <dgm:prSet/>
      <dgm:spPr/>
      <dgm:t>
        <a:bodyPr/>
        <a:lstStyle/>
        <a:p>
          <a:endParaRPr lang="en-US"/>
        </a:p>
      </dgm:t>
    </dgm:pt>
    <dgm:pt modelId="{385D447C-9F4F-4B3D-80B3-1E180538446B}" type="sibTrans" cxnId="{AE02BB88-2832-411E-983D-9361758640CD}">
      <dgm:prSet/>
      <dgm:spPr/>
      <dgm:t>
        <a:bodyPr/>
        <a:lstStyle/>
        <a:p>
          <a:endParaRPr lang="en-US"/>
        </a:p>
      </dgm:t>
    </dgm:pt>
    <dgm:pt modelId="{22F1973E-A6CA-4B02-9286-FE7EF7EE8E9B}" type="pres">
      <dgm:prSet presAssocID="{32B832E2-FE55-4996-8153-D67523B71BC3}" presName="Name0" presStyleCnt="0">
        <dgm:presLayoutVars>
          <dgm:dir/>
          <dgm:resizeHandles val="exact"/>
        </dgm:presLayoutVars>
      </dgm:prSet>
      <dgm:spPr/>
    </dgm:pt>
    <dgm:pt modelId="{ABC2DFF2-720C-4F2A-B0AA-B94ADA7A0947}" type="pres">
      <dgm:prSet presAssocID="{89251DB0-3337-448F-81D2-85B4F9AA203C}" presName="node" presStyleLbl="node1" presStyleIdx="0" presStyleCnt="8">
        <dgm:presLayoutVars>
          <dgm:bulletEnabled val="1"/>
        </dgm:presLayoutVars>
      </dgm:prSet>
      <dgm:spPr/>
    </dgm:pt>
    <dgm:pt modelId="{D4D502A8-C8E7-47C5-BC19-574BD8F7E86F}" type="pres">
      <dgm:prSet presAssocID="{1189F293-F110-4B43-914D-224E2C065127}" presName="sibTrans" presStyleLbl="sibTrans1D1" presStyleIdx="0" presStyleCnt="7"/>
      <dgm:spPr/>
    </dgm:pt>
    <dgm:pt modelId="{A3D9026A-A374-4BE2-8FE2-9871FE29EFE9}" type="pres">
      <dgm:prSet presAssocID="{1189F293-F110-4B43-914D-224E2C065127}" presName="connectorText" presStyleLbl="sibTrans1D1" presStyleIdx="0" presStyleCnt="7"/>
      <dgm:spPr/>
    </dgm:pt>
    <dgm:pt modelId="{0559D91C-C55E-4503-8A0C-68B68424B9B6}" type="pres">
      <dgm:prSet presAssocID="{6648AA12-2CD5-45B5-9089-11F641BC81A3}" presName="node" presStyleLbl="node1" presStyleIdx="1" presStyleCnt="8">
        <dgm:presLayoutVars>
          <dgm:bulletEnabled val="1"/>
        </dgm:presLayoutVars>
      </dgm:prSet>
      <dgm:spPr/>
    </dgm:pt>
    <dgm:pt modelId="{FA0078F2-3B62-463A-AFF6-E3E4AC6DB6AD}" type="pres">
      <dgm:prSet presAssocID="{9E709828-C3FA-4FEB-8DC9-2F9D2368BC4E}" presName="sibTrans" presStyleLbl="sibTrans1D1" presStyleIdx="1" presStyleCnt="7"/>
      <dgm:spPr/>
    </dgm:pt>
    <dgm:pt modelId="{CD412583-EF06-4558-9E1D-7C90CDEE0D39}" type="pres">
      <dgm:prSet presAssocID="{9E709828-C3FA-4FEB-8DC9-2F9D2368BC4E}" presName="connectorText" presStyleLbl="sibTrans1D1" presStyleIdx="1" presStyleCnt="7"/>
      <dgm:spPr/>
    </dgm:pt>
    <dgm:pt modelId="{C452F9C1-D48E-4AD5-91AF-ECDC1FB5EB9E}" type="pres">
      <dgm:prSet presAssocID="{D4793600-1EE5-4D4E-B629-030A35249843}" presName="node" presStyleLbl="node1" presStyleIdx="2" presStyleCnt="8">
        <dgm:presLayoutVars>
          <dgm:bulletEnabled val="1"/>
        </dgm:presLayoutVars>
      </dgm:prSet>
      <dgm:spPr/>
    </dgm:pt>
    <dgm:pt modelId="{2CFCCB17-3716-412E-A07E-82E5261BBCE0}" type="pres">
      <dgm:prSet presAssocID="{A2AD85E8-6C96-4A65-9814-E1303722B6FB}" presName="sibTrans" presStyleLbl="sibTrans1D1" presStyleIdx="2" presStyleCnt="7"/>
      <dgm:spPr/>
    </dgm:pt>
    <dgm:pt modelId="{B847DFDE-7539-4AC8-B235-3D1767D9E926}" type="pres">
      <dgm:prSet presAssocID="{A2AD85E8-6C96-4A65-9814-E1303722B6FB}" presName="connectorText" presStyleLbl="sibTrans1D1" presStyleIdx="2" presStyleCnt="7"/>
      <dgm:spPr/>
    </dgm:pt>
    <dgm:pt modelId="{F9F1A70B-FBD4-4828-9C4F-CEFEE93377D5}" type="pres">
      <dgm:prSet presAssocID="{8629480A-09F3-43E3-98B5-4A7D3B1F7AD9}" presName="node" presStyleLbl="node1" presStyleIdx="3" presStyleCnt="8">
        <dgm:presLayoutVars>
          <dgm:bulletEnabled val="1"/>
        </dgm:presLayoutVars>
      </dgm:prSet>
      <dgm:spPr/>
    </dgm:pt>
    <dgm:pt modelId="{4E7655CA-2892-4B5A-B8B1-81F403479FB8}" type="pres">
      <dgm:prSet presAssocID="{E4BB13D1-17F4-4DB1-BEC7-FE6895C505DA}" presName="sibTrans" presStyleLbl="sibTrans1D1" presStyleIdx="3" presStyleCnt="7"/>
      <dgm:spPr/>
    </dgm:pt>
    <dgm:pt modelId="{DB2ABFCE-01B8-4AFC-818C-81900708563C}" type="pres">
      <dgm:prSet presAssocID="{E4BB13D1-17F4-4DB1-BEC7-FE6895C505DA}" presName="connectorText" presStyleLbl="sibTrans1D1" presStyleIdx="3" presStyleCnt="7"/>
      <dgm:spPr/>
    </dgm:pt>
    <dgm:pt modelId="{CE064BCB-7EAA-4481-A547-EAED76166E50}" type="pres">
      <dgm:prSet presAssocID="{40F56DB3-EF8E-416B-AB26-593010F8A969}" presName="node" presStyleLbl="node1" presStyleIdx="4" presStyleCnt="8">
        <dgm:presLayoutVars>
          <dgm:bulletEnabled val="1"/>
        </dgm:presLayoutVars>
      </dgm:prSet>
      <dgm:spPr/>
    </dgm:pt>
    <dgm:pt modelId="{043D89A9-34AD-47B1-BB43-2DA0C9F60D9A}" type="pres">
      <dgm:prSet presAssocID="{DCE1A952-1DD3-452A-9922-F3AC4DD1FB70}" presName="sibTrans" presStyleLbl="sibTrans1D1" presStyleIdx="4" presStyleCnt="7"/>
      <dgm:spPr/>
    </dgm:pt>
    <dgm:pt modelId="{C3DB442E-A708-4755-9C36-0F9C8AD44B9A}" type="pres">
      <dgm:prSet presAssocID="{DCE1A952-1DD3-452A-9922-F3AC4DD1FB70}" presName="connectorText" presStyleLbl="sibTrans1D1" presStyleIdx="4" presStyleCnt="7"/>
      <dgm:spPr/>
    </dgm:pt>
    <dgm:pt modelId="{02BB3941-F88E-4E99-8028-BF230657382D}" type="pres">
      <dgm:prSet presAssocID="{EB68C181-5A7B-43C1-BF17-A2CD7B0756D8}" presName="node" presStyleLbl="node1" presStyleIdx="5" presStyleCnt="8">
        <dgm:presLayoutVars>
          <dgm:bulletEnabled val="1"/>
        </dgm:presLayoutVars>
      </dgm:prSet>
      <dgm:spPr/>
    </dgm:pt>
    <dgm:pt modelId="{2C33E70D-999B-414B-865F-AC8CF5661AF4}" type="pres">
      <dgm:prSet presAssocID="{DAF98B28-9F32-42F1-BF19-940B6B954113}" presName="sibTrans" presStyleLbl="sibTrans1D1" presStyleIdx="5" presStyleCnt="7"/>
      <dgm:spPr/>
    </dgm:pt>
    <dgm:pt modelId="{FE3D9DD4-A39A-4C15-908D-957F74240D97}" type="pres">
      <dgm:prSet presAssocID="{DAF98B28-9F32-42F1-BF19-940B6B954113}" presName="connectorText" presStyleLbl="sibTrans1D1" presStyleIdx="5" presStyleCnt="7"/>
      <dgm:spPr/>
    </dgm:pt>
    <dgm:pt modelId="{49F174C3-12E1-48B1-808B-31ADF1CBCA48}" type="pres">
      <dgm:prSet presAssocID="{493F4E1B-C94C-474F-82E8-9ACE162DB4D2}" presName="node" presStyleLbl="node1" presStyleIdx="6" presStyleCnt="8">
        <dgm:presLayoutVars>
          <dgm:bulletEnabled val="1"/>
        </dgm:presLayoutVars>
      </dgm:prSet>
      <dgm:spPr/>
    </dgm:pt>
    <dgm:pt modelId="{BE00E5CA-A14B-4023-B879-B39D1C6C0B50}" type="pres">
      <dgm:prSet presAssocID="{E916A661-95B7-4D5A-A782-7F9211C0A203}" presName="sibTrans" presStyleLbl="sibTrans1D1" presStyleIdx="6" presStyleCnt="7"/>
      <dgm:spPr/>
    </dgm:pt>
    <dgm:pt modelId="{2D075CC4-5594-461C-9B01-A159CB6FF17E}" type="pres">
      <dgm:prSet presAssocID="{E916A661-95B7-4D5A-A782-7F9211C0A203}" presName="connectorText" presStyleLbl="sibTrans1D1" presStyleIdx="6" presStyleCnt="7"/>
      <dgm:spPr/>
    </dgm:pt>
    <dgm:pt modelId="{59A256AE-F96B-4C9C-8A70-4D3B4AED6F56}" type="pres">
      <dgm:prSet presAssocID="{7F54A476-FD38-4456-97CF-AE3E294D5BDB}" presName="node" presStyleLbl="node1" presStyleIdx="7" presStyleCnt="8">
        <dgm:presLayoutVars>
          <dgm:bulletEnabled val="1"/>
        </dgm:presLayoutVars>
      </dgm:prSet>
      <dgm:spPr/>
    </dgm:pt>
  </dgm:ptLst>
  <dgm:cxnLst>
    <dgm:cxn modelId="{7E539D04-E51D-4CA4-ADEE-80905307C5F3}" type="presOf" srcId="{7F54A476-FD38-4456-97CF-AE3E294D5BDB}" destId="{59A256AE-F96B-4C9C-8A70-4D3B4AED6F56}" srcOrd="0" destOrd="0" presId="urn:microsoft.com/office/officeart/2016/7/layout/RepeatingBendingProcessNew"/>
    <dgm:cxn modelId="{4A1B3908-A756-4778-98CE-BAF546D8B18E}" type="presOf" srcId="{DAF98B28-9F32-42F1-BF19-940B6B954113}" destId="{2C33E70D-999B-414B-865F-AC8CF5661AF4}" srcOrd="0" destOrd="0" presId="urn:microsoft.com/office/officeart/2016/7/layout/RepeatingBendingProcessNew"/>
    <dgm:cxn modelId="{BAD88B09-2BB7-453B-91EA-0841F51ABEDA}" type="presOf" srcId="{E916A661-95B7-4D5A-A782-7F9211C0A203}" destId="{2D075CC4-5594-461C-9B01-A159CB6FF17E}" srcOrd="1" destOrd="0" presId="urn:microsoft.com/office/officeart/2016/7/layout/RepeatingBendingProcessNew"/>
    <dgm:cxn modelId="{58102F0D-5E63-4B75-98A6-3B606BE85541}" type="presOf" srcId="{DCE1A952-1DD3-452A-9922-F3AC4DD1FB70}" destId="{043D89A9-34AD-47B1-BB43-2DA0C9F60D9A}" srcOrd="0" destOrd="0" presId="urn:microsoft.com/office/officeart/2016/7/layout/RepeatingBendingProcessNew"/>
    <dgm:cxn modelId="{E4588C0D-ED4E-4CE7-B15A-8976A9E3916F}" type="presOf" srcId="{A2AD85E8-6C96-4A65-9814-E1303722B6FB}" destId="{B847DFDE-7539-4AC8-B235-3D1767D9E926}" srcOrd="1" destOrd="0" presId="urn:microsoft.com/office/officeart/2016/7/layout/RepeatingBendingProcessNew"/>
    <dgm:cxn modelId="{1A19DB0D-6145-4D44-9B0A-704A9B6AC23D}" srcId="{32B832E2-FE55-4996-8153-D67523B71BC3}" destId="{89251DB0-3337-448F-81D2-85B4F9AA203C}" srcOrd="0" destOrd="0" parTransId="{F932D5F5-2D59-4C73-A44D-73014025BF12}" sibTransId="{1189F293-F110-4B43-914D-224E2C065127}"/>
    <dgm:cxn modelId="{2C53D60E-59BA-4332-A3A9-3776665EA9BD}" type="presOf" srcId="{1189F293-F110-4B43-914D-224E2C065127}" destId="{D4D502A8-C8E7-47C5-BC19-574BD8F7E86F}" srcOrd="0" destOrd="0" presId="urn:microsoft.com/office/officeart/2016/7/layout/RepeatingBendingProcessNew"/>
    <dgm:cxn modelId="{A0168D1B-A4F1-4656-8820-6A5BA9387811}" type="presOf" srcId="{EB68C181-5A7B-43C1-BF17-A2CD7B0756D8}" destId="{02BB3941-F88E-4E99-8028-BF230657382D}" srcOrd="0" destOrd="0" presId="urn:microsoft.com/office/officeart/2016/7/layout/RepeatingBendingProcessNew"/>
    <dgm:cxn modelId="{1AADFB1C-A98F-4987-9FBA-C1ADE85E9447}" srcId="{32B832E2-FE55-4996-8153-D67523B71BC3}" destId="{8629480A-09F3-43E3-98B5-4A7D3B1F7AD9}" srcOrd="3" destOrd="0" parTransId="{297F4FFB-1393-4D58-9956-AEF7CCDF0291}" sibTransId="{E4BB13D1-17F4-4DB1-BEC7-FE6895C505DA}"/>
    <dgm:cxn modelId="{26EE4424-72E0-4429-8B91-FB392D84C399}" type="presOf" srcId="{40F56DB3-EF8E-416B-AB26-593010F8A969}" destId="{CE064BCB-7EAA-4481-A547-EAED76166E50}" srcOrd="0" destOrd="0" presId="urn:microsoft.com/office/officeart/2016/7/layout/RepeatingBendingProcessNew"/>
    <dgm:cxn modelId="{F7BCEB3D-1CBF-45FD-81C9-AFDCF52A5BC2}" type="presOf" srcId="{8629480A-09F3-43E3-98B5-4A7D3B1F7AD9}" destId="{F9F1A70B-FBD4-4828-9C4F-CEFEE93377D5}" srcOrd="0" destOrd="0" presId="urn:microsoft.com/office/officeart/2016/7/layout/RepeatingBendingProcessNew"/>
    <dgm:cxn modelId="{D0A7933E-C0B9-4DDE-B363-717B21499EAE}" type="presOf" srcId="{1189F293-F110-4B43-914D-224E2C065127}" destId="{A3D9026A-A374-4BE2-8FE2-9871FE29EFE9}" srcOrd="1" destOrd="0" presId="urn:microsoft.com/office/officeart/2016/7/layout/RepeatingBendingProcessNew"/>
    <dgm:cxn modelId="{5CD3EF5E-AFE9-4896-B116-3E9FF249BB34}" type="presOf" srcId="{DCE1A952-1DD3-452A-9922-F3AC4DD1FB70}" destId="{C3DB442E-A708-4755-9C36-0F9C8AD44B9A}" srcOrd="1" destOrd="0" presId="urn:microsoft.com/office/officeart/2016/7/layout/RepeatingBendingProcessNew"/>
    <dgm:cxn modelId="{834BDB6B-DD07-44F9-9801-3ADF1570EC7A}" type="presOf" srcId="{A2AD85E8-6C96-4A65-9814-E1303722B6FB}" destId="{2CFCCB17-3716-412E-A07E-82E5261BBCE0}" srcOrd="0" destOrd="0" presId="urn:microsoft.com/office/officeart/2016/7/layout/RepeatingBendingProcessNew"/>
    <dgm:cxn modelId="{313C7C4C-7A85-43C6-A060-E3278EF69A14}" type="presOf" srcId="{E4BB13D1-17F4-4DB1-BEC7-FE6895C505DA}" destId="{DB2ABFCE-01B8-4AFC-818C-81900708563C}" srcOrd="1" destOrd="0" presId="urn:microsoft.com/office/officeart/2016/7/layout/RepeatingBendingProcessNew"/>
    <dgm:cxn modelId="{64DE8C4D-AE9D-4D03-8815-8DC674EAAC4B}" type="presOf" srcId="{493F4E1B-C94C-474F-82E8-9ACE162DB4D2}" destId="{49F174C3-12E1-48B1-808B-31ADF1CBCA48}" srcOrd="0" destOrd="0" presId="urn:microsoft.com/office/officeart/2016/7/layout/RepeatingBendingProcessNew"/>
    <dgm:cxn modelId="{00C42872-28D8-4EC0-92CC-8220B5D79C62}" type="presOf" srcId="{9E709828-C3FA-4FEB-8DC9-2F9D2368BC4E}" destId="{CD412583-EF06-4558-9E1D-7C90CDEE0D39}" srcOrd="1" destOrd="0" presId="urn:microsoft.com/office/officeart/2016/7/layout/RepeatingBendingProcessNew"/>
    <dgm:cxn modelId="{90D7CE59-0ED6-4A32-9479-D0D258B1DC77}" type="presOf" srcId="{9E709828-C3FA-4FEB-8DC9-2F9D2368BC4E}" destId="{FA0078F2-3B62-463A-AFF6-E3E4AC6DB6AD}" srcOrd="0" destOrd="0" presId="urn:microsoft.com/office/officeart/2016/7/layout/RepeatingBendingProcessNew"/>
    <dgm:cxn modelId="{B6B1B75A-53CF-4CED-9779-58F8C2CCAC25}" srcId="{32B832E2-FE55-4996-8153-D67523B71BC3}" destId="{40F56DB3-EF8E-416B-AB26-593010F8A969}" srcOrd="4" destOrd="0" parTransId="{4A30147B-FEF7-4199-AE14-9DE889160EBA}" sibTransId="{DCE1A952-1DD3-452A-9922-F3AC4DD1FB70}"/>
    <dgm:cxn modelId="{AE02BB88-2832-411E-983D-9361758640CD}" srcId="{32B832E2-FE55-4996-8153-D67523B71BC3}" destId="{7F54A476-FD38-4456-97CF-AE3E294D5BDB}" srcOrd="7" destOrd="0" parTransId="{F616BDE6-32DE-40C7-AC20-71CEFDC94338}" sibTransId="{385D447C-9F4F-4B3D-80B3-1E180538446B}"/>
    <dgm:cxn modelId="{367610A9-7F82-424E-BE78-4ABE8988EA02}" type="presOf" srcId="{6648AA12-2CD5-45B5-9089-11F641BC81A3}" destId="{0559D91C-C55E-4503-8A0C-68B68424B9B6}" srcOrd="0" destOrd="0" presId="urn:microsoft.com/office/officeart/2016/7/layout/RepeatingBendingProcessNew"/>
    <dgm:cxn modelId="{4AE5F1AF-55B1-4654-868A-9BA68F6B9825}" type="presOf" srcId="{32B832E2-FE55-4996-8153-D67523B71BC3}" destId="{22F1973E-A6CA-4B02-9286-FE7EF7EE8E9B}" srcOrd="0" destOrd="0" presId="urn:microsoft.com/office/officeart/2016/7/layout/RepeatingBendingProcessNew"/>
    <dgm:cxn modelId="{D7975BBB-D996-4819-9B94-CBCBE2632C21}" type="presOf" srcId="{E4BB13D1-17F4-4DB1-BEC7-FE6895C505DA}" destId="{4E7655CA-2892-4B5A-B8B1-81F403479FB8}" srcOrd="0" destOrd="0" presId="urn:microsoft.com/office/officeart/2016/7/layout/RepeatingBendingProcessNew"/>
    <dgm:cxn modelId="{8FCF3CC4-147C-423E-A8ED-044D160911E4}" type="presOf" srcId="{D4793600-1EE5-4D4E-B629-030A35249843}" destId="{C452F9C1-D48E-4AD5-91AF-ECDC1FB5EB9E}" srcOrd="0" destOrd="0" presId="urn:microsoft.com/office/officeart/2016/7/layout/RepeatingBendingProcessNew"/>
    <dgm:cxn modelId="{6F3506CC-1C9F-4B75-9448-15CF9434C3EA}" srcId="{32B832E2-FE55-4996-8153-D67523B71BC3}" destId="{6648AA12-2CD5-45B5-9089-11F641BC81A3}" srcOrd="1" destOrd="0" parTransId="{5C126A2E-DDFF-4816-866E-2CDD5E1BD6CA}" sibTransId="{9E709828-C3FA-4FEB-8DC9-2F9D2368BC4E}"/>
    <dgm:cxn modelId="{44D41CDE-18F1-402C-847E-28418DDF75BC}" srcId="{32B832E2-FE55-4996-8153-D67523B71BC3}" destId="{EB68C181-5A7B-43C1-BF17-A2CD7B0756D8}" srcOrd="5" destOrd="0" parTransId="{2883B5F6-E1ED-48BF-82FB-A66E4500CD3C}" sibTransId="{DAF98B28-9F32-42F1-BF19-940B6B954113}"/>
    <dgm:cxn modelId="{B97EFFE9-98E7-4E44-B268-A21912397BDC}" srcId="{32B832E2-FE55-4996-8153-D67523B71BC3}" destId="{493F4E1B-C94C-474F-82E8-9ACE162DB4D2}" srcOrd="6" destOrd="0" parTransId="{F4DE78C9-496D-49E9-A1B9-AE5512248FDA}" sibTransId="{E916A661-95B7-4D5A-A782-7F9211C0A203}"/>
    <dgm:cxn modelId="{D2C8CCF5-017E-4A65-9ACB-F44958772774}" type="presOf" srcId="{E916A661-95B7-4D5A-A782-7F9211C0A203}" destId="{BE00E5CA-A14B-4023-B879-B39D1C6C0B50}" srcOrd="0" destOrd="0" presId="urn:microsoft.com/office/officeart/2016/7/layout/RepeatingBendingProcessNew"/>
    <dgm:cxn modelId="{B85C77FD-A43F-4F6D-939E-A63CBE1667D5}" type="presOf" srcId="{DAF98B28-9F32-42F1-BF19-940B6B954113}" destId="{FE3D9DD4-A39A-4C15-908D-957F74240D97}" srcOrd="1" destOrd="0" presId="urn:microsoft.com/office/officeart/2016/7/layout/RepeatingBendingProcessNew"/>
    <dgm:cxn modelId="{5D6E79FD-45BE-457D-BBCE-86F6510B10AF}" srcId="{32B832E2-FE55-4996-8153-D67523B71BC3}" destId="{D4793600-1EE5-4D4E-B629-030A35249843}" srcOrd="2" destOrd="0" parTransId="{E9A8646E-1383-4BC4-BF9A-1B06A96C5878}" sibTransId="{A2AD85E8-6C96-4A65-9814-E1303722B6FB}"/>
    <dgm:cxn modelId="{6357FDFD-9C7A-4468-A792-619FD9DA6BD4}" type="presOf" srcId="{89251DB0-3337-448F-81D2-85B4F9AA203C}" destId="{ABC2DFF2-720C-4F2A-B0AA-B94ADA7A0947}" srcOrd="0" destOrd="0" presId="urn:microsoft.com/office/officeart/2016/7/layout/RepeatingBendingProcessNew"/>
    <dgm:cxn modelId="{6DC3BAA8-26FD-4970-A72A-D19A1D035AE8}" type="presParOf" srcId="{22F1973E-A6CA-4B02-9286-FE7EF7EE8E9B}" destId="{ABC2DFF2-720C-4F2A-B0AA-B94ADA7A0947}" srcOrd="0" destOrd="0" presId="urn:microsoft.com/office/officeart/2016/7/layout/RepeatingBendingProcessNew"/>
    <dgm:cxn modelId="{1A0F4EE9-875B-40C1-98F1-F1FDDAE80582}" type="presParOf" srcId="{22F1973E-A6CA-4B02-9286-FE7EF7EE8E9B}" destId="{D4D502A8-C8E7-47C5-BC19-574BD8F7E86F}" srcOrd="1" destOrd="0" presId="urn:microsoft.com/office/officeart/2016/7/layout/RepeatingBendingProcessNew"/>
    <dgm:cxn modelId="{8A6E0E35-8DD7-4980-96DC-13B744CF4368}" type="presParOf" srcId="{D4D502A8-C8E7-47C5-BC19-574BD8F7E86F}" destId="{A3D9026A-A374-4BE2-8FE2-9871FE29EFE9}" srcOrd="0" destOrd="0" presId="urn:microsoft.com/office/officeart/2016/7/layout/RepeatingBendingProcessNew"/>
    <dgm:cxn modelId="{699F1175-DE84-42B8-8E05-AA51721E36C8}" type="presParOf" srcId="{22F1973E-A6CA-4B02-9286-FE7EF7EE8E9B}" destId="{0559D91C-C55E-4503-8A0C-68B68424B9B6}" srcOrd="2" destOrd="0" presId="urn:microsoft.com/office/officeart/2016/7/layout/RepeatingBendingProcessNew"/>
    <dgm:cxn modelId="{B51E1C5C-15AA-416A-A00E-7F3A78266D72}" type="presParOf" srcId="{22F1973E-A6CA-4B02-9286-FE7EF7EE8E9B}" destId="{FA0078F2-3B62-463A-AFF6-E3E4AC6DB6AD}" srcOrd="3" destOrd="0" presId="urn:microsoft.com/office/officeart/2016/7/layout/RepeatingBendingProcessNew"/>
    <dgm:cxn modelId="{83EFE4F7-1141-4385-9DFD-70BCEABDD4E6}" type="presParOf" srcId="{FA0078F2-3B62-463A-AFF6-E3E4AC6DB6AD}" destId="{CD412583-EF06-4558-9E1D-7C90CDEE0D39}" srcOrd="0" destOrd="0" presId="urn:microsoft.com/office/officeart/2016/7/layout/RepeatingBendingProcessNew"/>
    <dgm:cxn modelId="{C1123489-BE63-4FF8-9569-F4841CC8345E}" type="presParOf" srcId="{22F1973E-A6CA-4B02-9286-FE7EF7EE8E9B}" destId="{C452F9C1-D48E-4AD5-91AF-ECDC1FB5EB9E}" srcOrd="4" destOrd="0" presId="urn:microsoft.com/office/officeart/2016/7/layout/RepeatingBendingProcessNew"/>
    <dgm:cxn modelId="{1E835A12-EA3E-4CD5-9156-3A993F0E1D89}" type="presParOf" srcId="{22F1973E-A6CA-4B02-9286-FE7EF7EE8E9B}" destId="{2CFCCB17-3716-412E-A07E-82E5261BBCE0}" srcOrd="5" destOrd="0" presId="urn:microsoft.com/office/officeart/2016/7/layout/RepeatingBendingProcessNew"/>
    <dgm:cxn modelId="{921A16B5-0B39-488A-B100-7A8AB605EA59}" type="presParOf" srcId="{2CFCCB17-3716-412E-A07E-82E5261BBCE0}" destId="{B847DFDE-7539-4AC8-B235-3D1767D9E926}" srcOrd="0" destOrd="0" presId="urn:microsoft.com/office/officeart/2016/7/layout/RepeatingBendingProcessNew"/>
    <dgm:cxn modelId="{D2066F18-3F22-49D9-9FF1-DE28E9EF20D0}" type="presParOf" srcId="{22F1973E-A6CA-4B02-9286-FE7EF7EE8E9B}" destId="{F9F1A70B-FBD4-4828-9C4F-CEFEE93377D5}" srcOrd="6" destOrd="0" presId="urn:microsoft.com/office/officeart/2016/7/layout/RepeatingBendingProcessNew"/>
    <dgm:cxn modelId="{CA46C89F-520D-4F9A-83E2-EA26AB7B88EE}" type="presParOf" srcId="{22F1973E-A6CA-4B02-9286-FE7EF7EE8E9B}" destId="{4E7655CA-2892-4B5A-B8B1-81F403479FB8}" srcOrd="7" destOrd="0" presId="urn:microsoft.com/office/officeart/2016/7/layout/RepeatingBendingProcessNew"/>
    <dgm:cxn modelId="{7B0D790C-74BB-4FE6-99B0-2CE8B8D8FEE7}" type="presParOf" srcId="{4E7655CA-2892-4B5A-B8B1-81F403479FB8}" destId="{DB2ABFCE-01B8-4AFC-818C-81900708563C}" srcOrd="0" destOrd="0" presId="urn:microsoft.com/office/officeart/2016/7/layout/RepeatingBendingProcessNew"/>
    <dgm:cxn modelId="{DFA5349F-B9D4-4447-97E3-2EF2FF3AB182}" type="presParOf" srcId="{22F1973E-A6CA-4B02-9286-FE7EF7EE8E9B}" destId="{CE064BCB-7EAA-4481-A547-EAED76166E50}" srcOrd="8" destOrd="0" presId="urn:microsoft.com/office/officeart/2016/7/layout/RepeatingBendingProcessNew"/>
    <dgm:cxn modelId="{D8BAFE08-B972-491A-84FE-D41D11EADABD}" type="presParOf" srcId="{22F1973E-A6CA-4B02-9286-FE7EF7EE8E9B}" destId="{043D89A9-34AD-47B1-BB43-2DA0C9F60D9A}" srcOrd="9" destOrd="0" presId="urn:microsoft.com/office/officeart/2016/7/layout/RepeatingBendingProcessNew"/>
    <dgm:cxn modelId="{E4AF76A1-B481-45E1-9486-8FACE3EFE7E8}" type="presParOf" srcId="{043D89A9-34AD-47B1-BB43-2DA0C9F60D9A}" destId="{C3DB442E-A708-4755-9C36-0F9C8AD44B9A}" srcOrd="0" destOrd="0" presId="urn:microsoft.com/office/officeart/2016/7/layout/RepeatingBendingProcessNew"/>
    <dgm:cxn modelId="{02422E77-570C-455E-A953-DFBDA6072976}" type="presParOf" srcId="{22F1973E-A6CA-4B02-9286-FE7EF7EE8E9B}" destId="{02BB3941-F88E-4E99-8028-BF230657382D}" srcOrd="10" destOrd="0" presId="urn:microsoft.com/office/officeart/2016/7/layout/RepeatingBendingProcessNew"/>
    <dgm:cxn modelId="{EC292085-15D7-43EA-B55B-70273A1261D2}" type="presParOf" srcId="{22F1973E-A6CA-4B02-9286-FE7EF7EE8E9B}" destId="{2C33E70D-999B-414B-865F-AC8CF5661AF4}" srcOrd="11" destOrd="0" presId="urn:microsoft.com/office/officeart/2016/7/layout/RepeatingBendingProcessNew"/>
    <dgm:cxn modelId="{9D2C6BE8-7260-4482-ABD0-D7C1EA47DF88}" type="presParOf" srcId="{2C33E70D-999B-414B-865F-AC8CF5661AF4}" destId="{FE3D9DD4-A39A-4C15-908D-957F74240D97}" srcOrd="0" destOrd="0" presId="urn:microsoft.com/office/officeart/2016/7/layout/RepeatingBendingProcessNew"/>
    <dgm:cxn modelId="{8D78C1F6-AF78-47DB-B80E-585E0D6DE33A}" type="presParOf" srcId="{22F1973E-A6CA-4B02-9286-FE7EF7EE8E9B}" destId="{49F174C3-12E1-48B1-808B-31ADF1CBCA48}" srcOrd="12" destOrd="0" presId="urn:microsoft.com/office/officeart/2016/7/layout/RepeatingBendingProcessNew"/>
    <dgm:cxn modelId="{2C100EB0-9A75-4E31-87B5-C3DD171469CE}" type="presParOf" srcId="{22F1973E-A6CA-4B02-9286-FE7EF7EE8E9B}" destId="{BE00E5CA-A14B-4023-B879-B39D1C6C0B50}" srcOrd="13" destOrd="0" presId="urn:microsoft.com/office/officeart/2016/7/layout/RepeatingBendingProcessNew"/>
    <dgm:cxn modelId="{ED57EF42-6AD2-4110-8881-9281A21C5719}" type="presParOf" srcId="{BE00E5CA-A14B-4023-B879-B39D1C6C0B50}" destId="{2D075CC4-5594-461C-9B01-A159CB6FF17E}" srcOrd="0" destOrd="0" presId="urn:microsoft.com/office/officeart/2016/7/layout/RepeatingBendingProcessNew"/>
    <dgm:cxn modelId="{EA3BFAA6-788A-47ED-825F-DFAF72F3A482}" type="presParOf" srcId="{22F1973E-A6CA-4B02-9286-FE7EF7EE8E9B}" destId="{59A256AE-F96B-4C9C-8A70-4D3B4AED6F56}"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B832E2-FE55-4996-8153-D67523B71BC3}"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89251DB0-3337-448F-81D2-85B4F9AA203C}">
      <dgm:prSet/>
      <dgm:spPr/>
      <dgm:t>
        <a:bodyPr/>
        <a:lstStyle/>
        <a:p>
          <a:r>
            <a:rPr lang="en-US"/>
            <a:t>How We’ll Work Together:</a:t>
          </a:r>
        </a:p>
      </dgm:t>
    </dgm:pt>
    <dgm:pt modelId="{F932D5F5-2D59-4C73-A44D-73014025BF12}" type="parTrans" cxnId="{1A19DB0D-6145-4D44-9B0A-704A9B6AC23D}">
      <dgm:prSet/>
      <dgm:spPr/>
      <dgm:t>
        <a:bodyPr/>
        <a:lstStyle/>
        <a:p>
          <a:endParaRPr lang="en-US"/>
        </a:p>
      </dgm:t>
    </dgm:pt>
    <dgm:pt modelId="{1189F293-F110-4B43-914D-224E2C065127}" type="sibTrans" cxnId="{1A19DB0D-6145-4D44-9B0A-704A9B6AC23D}">
      <dgm:prSet/>
      <dgm:spPr/>
      <dgm:t>
        <a:bodyPr/>
        <a:lstStyle/>
        <a:p>
          <a:endParaRPr lang="en-US"/>
        </a:p>
      </dgm:t>
    </dgm:pt>
    <dgm:pt modelId="{6648AA12-2CD5-45B5-9089-11F641BC81A3}">
      <dgm:prSet/>
      <dgm:spPr/>
      <dgm:t>
        <a:bodyPr/>
        <a:lstStyle/>
        <a:p>
          <a:r>
            <a:rPr lang="en-US" dirty="0"/>
            <a:t>Use the worksheet and your assigned emergency </a:t>
          </a:r>
        </a:p>
      </dgm:t>
    </dgm:pt>
    <dgm:pt modelId="{5C126A2E-DDFF-4816-866E-2CDD5E1BD6CA}" type="parTrans" cxnId="{6F3506CC-1C9F-4B75-9448-15CF9434C3EA}">
      <dgm:prSet/>
      <dgm:spPr/>
      <dgm:t>
        <a:bodyPr/>
        <a:lstStyle/>
        <a:p>
          <a:endParaRPr lang="en-US"/>
        </a:p>
      </dgm:t>
    </dgm:pt>
    <dgm:pt modelId="{9E709828-C3FA-4FEB-8DC9-2F9D2368BC4E}" type="sibTrans" cxnId="{6F3506CC-1C9F-4B75-9448-15CF9434C3EA}">
      <dgm:prSet/>
      <dgm:spPr/>
      <dgm:t>
        <a:bodyPr/>
        <a:lstStyle/>
        <a:p>
          <a:endParaRPr lang="en-US"/>
        </a:p>
      </dgm:t>
    </dgm:pt>
    <dgm:pt modelId="{D4793600-1EE5-4D4E-B629-030A35249843}">
      <dgm:prSet/>
      <dgm:spPr/>
      <dgm:t>
        <a:bodyPr/>
        <a:lstStyle/>
        <a:p>
          <a:r>
            <a:rPr lang="en-US" dirty="0"/>
            <a:t>Select a regulated or community partner</a:t>
          </a:r>
        </a:p>
      </dgm:t>
    </dgm:pt>
    <dgm:pt modelId="{E9A8646E-1383-4BC4-BF9A-1B06A96C5878}" type="parTrans" cxnId="{5D6E79FD-45BE-457D-BBCE-86F6510B10AF}">
      <dgm:prSet/>
      <dgm:spPr/>
      <dgm:t>
        <a:bodyPr/>
        <a:lstStyle/>
        <a:p>
          <a:endParaRPr lang="en-US"/>
        </a:p>
      </dgm:t>
    </dgm:pt>
    <dgm:pt modelId="{A2AD85E8-6C96-4A65-9814-E1303722B6FB}" type="sibTrans" cxnId="{5D6E79FD-45BE-457D-BBCE-86F6510B10AF}">
      <dgm:prSet/>
      <dgm:spPr/>
      <dgm:t>
        <a:bodyPr/>
        <a:lstStyle/>
        <a:p>
          <a:endParaRPr lang="en-US"/>
        </a:p>
      </dgm:t>
    </dgm:pt>
    <dgm:pt modelId="{8629480A-09F3-43E3-98B5-4A7D3B1F7AD9}">
      <dgm:prSet/>
      <dgm:spPr/>
      <dgm:t>
        <a:bodyPr/>
        <a:lstStyle/>
        <a:p>
          <a:r>
            <a:rPr lang="en-US" dirty="0"/>
            <a:t>Take 5-10 minutes to fill in worksheet individually</a:t>
          </a:r>
        </a:p>
      </dgm:t>
    </dgm:pt>
    <dgm:pt modelId="{297F4FFB-1393-4D58-9956-AEF7CCDF0291}" type="parTrans" cxnId="{1AADFB1C-A98F-4987-9FBA-C1ADE85E9447}">
      <dgm:prSet/>
      <dgm:spPr/>
      <dgm:t>
        <a:bodyPr/>
        <a:lstStyle/>
        <a:p>
          <a:endParaRPr lang="en-US"/>
        </a:p>
      </dgm:t>
    </dgm:pt>
    <dgm:pt modelId="{E4BB13D1-17F4-4DB1-BEC7-FE6895C505DA}" type="sibTrans" cxnId="{1AADFB1C-A98F-4987-9FBA-C1ADE85E9447}">
      <dgm:prSet/>
      <dgm:spPr/>
      <dgm:t>
        <a:bodyPr/>
        <a:lstStyle/>
        <a:p>
          <a:endParaRPr lang="en-US"/>
        </a:p>
      </dgm:t>
    </dgm:pt>
    <dgm:pt modelId="{40F56DB3-EF8E-416B-AB26-593010F8A969}">
      <dgm:prSet/>
      <dgm:spPr/>
      <dgm:t>
        <a:bodyPr/>
        <a:lstStyle/>
        <a:p>
          <a:r>
            <a:rPr lang="en-US" dirty="0"/>
            <a:t>Share your responses with the table; have someone act as scribe to complete a group worksheet</a:t>
          </a:r>
        </a:p>
      </dgm:t>
    </dgm:pt>
    <dgm:pt modelId="{4A30147B-FEF7-4199-AE14-9DE889160EBA}" type="parTrans" cxnId="{B6B1B75A-53CF-4CED-9779-58F8C2CCAC25}">
      <dgm:prSet/>
      <dgm:spPr/>
      <dgm:t>
        <a:bodyPr/>
        <a:lstStyle/>
        <a:p>
          <a:endParaRPr lang="en-US"/>
        </a:p>
      </dgm:t>
    </dgm:pt>
    <dgm:pt modelId="{DCE1A952-1DD3-452A-9922-F3AC4DD1FB70}" type="sibTrans" cxnId="{B6B1B75A-53CF-4CED-9779-58F8C2CCAC25}">
      <dgm:prSet/>
      <dgm:spPr/>
      <dgm:t>
        <a:bodyPr/>
        <a:lstStyle/>
        <a:p>
          <a:endParaRPr lang="en-US"/>
        </a:p>
      </dgm:t>
    </dgm:pt>
    <dgm:pt modelId="{EB68C181-5A7B-43C1-BF17-A2CD7B0756D8}">
      <dgm:prSet/>
      <dgm:spPr/>
      <dgm:t>
        <a:bodyPr/>
        <a:lstStyle/>
        <a:p>
          <a:r>
            <a:rPr lang="en-US" dirty="0">
              <a:solidFill>
                <a:schemeClr val="bg1"/>
              </a:solidFill>
            </a:rPr>
            <a:t>If you complete ahead of time, choose a second regulated or community partner and identify risks/roles again.</a:t>
          </a:r>
        </a:p>
      </dgm:t>
    </dgm:pt>
    <dgm:pt modelId="{2883B5F6-E1ED-48BF-82FB-A66E4500CD3C}" type="parTrans" cxnId="{44D41CDE-18F1-402C-847E-28418DDF75BC}">
      <dgm:prSet/>
      <dgm:spPr/>
      <dgm:t>
        <a:bodyPr/>
        <a:lstStyle/>
        <a:p>
          <a:endParaRPr lang="en-US"/>
        </a:p>
      </dgm:t>
    </dgm:pt>
    <dgm:pt modelId="{DAF98B28-9F32-42F1-BF19-940B6B954113}" type="sibTrans" cxnId="{44D41CDE-18F1-402C-847E-28418DDF75BC}">
      <dgm:prSet/>
      <dgm:spPr/>
      <dgm:t>
        <a:bodyPr/>
        <a:lstStyle/>
        <a:p>
          <a:endParaRPr lang="en-US"/>
        </a:p>
      </dgm:t>
    </dgm:pt>
    <dgm:pt modelId="{22F1973E-A6CA-4B02-9286-FE7EF7EE8E9B}" type="pres">
      <dgm:prSet presAssocID="{32B832E2-FE55-4996-8153-D67523B71BC3}" presName="Name0" presStyleCnt="0">
        <dgm:presLayoutVars>
          <dgm:dir/>
          <dgm:resizeHandles val="exact"/>
        </dgm:presLayoutVars>
      </dgm:prSet>
      <dgm:spPr/>
    </dgm:pt>
    <dgm:pt modelId="{ABC2DFF2-720C-4F2A-B0AA-B94ADA7A0947}" type="pres">
      <dgm:prSet presAssocID="{89251DB0-3337-448F-81D2-85B4F9AA203C}" presName="node" presStyleLbl="node1" presStyleIdx="0" presStyleCnt="6">
        <dgm:presLayoutVars>
          <dgm:bulletEnabled val="1"/>
        </dgm:presLayoutVars>
      </dgm:prSet>
      <dgm:spPr/>
    </dgm:pt>
    <dgm:pt modelId="{D4D502A8-C8E7-47C5-BC19-574BD8F7E86F}" type="pres">
      <dgm:prSet presAssocID="{1189F293-F110-4B43-914D-224E2C065127}" presName="sibTrans" presStyleLbl="sibTrans1D1" presStyleIdx="0" presStyleCnt="5"/>
      <dgm:spPr/>
    </dgm:pt>
    <dgm:pt modelId="{A3D9026A-A374-4BE2-8FE2-9871FE29EFE9}" type="pres">
      <dgm:prSet presAssocID="{1189F293-F110-4B43-914D-224E2C065127}" presName="connectorText" presStyleLbl="sibTrans1D1" presStyleIdx="0" presStyleCnt="5"/>
      <dgm:spPr/>
    </dgm:pt>
    <dgm:pt modelId="{0559D91C-C55E-4503-8A0C-68B68424B9B6}" type="pres">
      <dgm:prSet presAssocID="{6648AA12-2CD5-45B5-9089-11F641BC81A3}" presName="node" presStyleLbl="node1" presStyleIdx="1" presStyleCnt="6">
        <dgm:presLayoutVars>
          <dgm:bulletEnabled val="1"/>
        </dgm:presLayoutVars>
      </dgm:prSet>
      <dgm:spPr/>
    </dgm:pt>
    <dgm:pt modelId="{FA0078F2-3B62-463A-AFF6-E3E4AC6DB6AD}" type="pres">
      <dgm:prSet presAssocID="{9E709828-C3FA-4FEB-8DC9-2F9D2368BC4E}" presName="sibTrans" presStyleLbl="sibTrans1D1" presStyleIdx="1" presStyleCnt="5"/>
      <dgm:spPr/>
    </dgm:pt>
    <dgm:pt modelId="{CD412583-EF06-4558-9E1D-7C90CDEE0D39}" type="pres">
      <dgm:prSet presAssocID="{9E709828-C3FA-4FEB-8DC9-2F9D2368BC4E}" presName="connectorText" presStyleLbl="sibTrans1D1" presStyleIdx="1" presStyleCnt="5"/>
      <dgm:spPr/>
    </dgm:pt>
    <dgm:pt modelId="{C452F9C1-D48E-4AD5-91AF-ECDC1FB5EB9E}" type="pres">
      <dgm:prSet presAssocID="{D4793600-1EE5-4D4E-B629-030A35249843}" presName="node" presStyleLbl="node1" presStyleIdx="2" presStyleCnt="6">
        <dgm:presLayoutVars>
          <dgm:bulletEnabled val="1"/>
        </dgm:presLayoutVars>
      </dgm:prSet>
      <dgm:spPr/>
    </dgm:pt>
    <dgm:pt modelId="{2CFCCB17-3716-412E-A07E-82E5261BBCE0}" type="pres">
      <dgm:prSet presAssocID="{A2AD85E8-6C96-4A65-9814-E1303722B6FB}" presName="sibTrans" presStyleLbl="sibTrans1D1" presStyleIdx="2" presStyleCnt="5"/>
      <dgm:spPr/>
    </dgm:pt>
    <dgm:pt modelId="{B847DFDE-7539-4AC8-B235-3D1767D9E926}" type="pres">
      <dgm:prSet presAssocID="{A2AD85E8-6C96-4A65-9814-E1303722B6FB}" presName="connectorText" presStyleLbl="sibTrans1D1" presStyleIdx="2" presStyleCnt="5"/>
      <dgm:spPr/>
    </dgm:pt>
    <dgm:pt modelId="{F9F1A70B-FBD4-4828-9C4F-CEFEE93377D5}" type="pres">
      <dgm:prSet presAssocID="{8629480A-09F3-43E3-98B5-4A7D3B1F7AD9}" presName="node" presStyleLbl="node1" presStyleIdx="3" presStyleCnt="6">
        <dgm:presLayoutVars>
          <dgm:bulletEnabled val="1"/>
        </dgm:presLayoutVars>
      </dgm:prSet>
      <dgm:spPr/>
    </dgm:pt>
    <dgm:pt modelId="{4E7655CA-2892-4B5A-B8B1-81F403479FB8}" type="pres">
      <dgm:prSet presAssocID="{E4BB13D1-17F4-4DB1-BEC7-FE6895C505DA}" presName="sibTrans" presStyleLbl="sibTrans1D1" presStyleIdx="3" presStyleCnt="5"/>
      <dgm:spPr/>
    </dgm:pt>
    <dgm:pt modelId="{DB2ABFCE-01B8-4AFC-818C-81900708563C}" type="pres">
      <dgm:prSet presAssocID="{E4BB13D1-17F4-4DB1-BEC7-FE6895C505DA}" presName="connectorText" presStyleLbl="sibTrans1D1" presStyleIdx="3" presStyleCnt="5"/>
      <dgm:spPr/>
    </dgm:pt>
    <dgm:pt modelId="{CE064BCB-7EAA-4481-A547-EAED76166E50}" type="pres">
      <dgm:prSet presAssocID="{40F56DB3-EF8E-416B-AB26-593010F8A969}" presName="node" presStyleLbl="node1" presStyleIdx="4" presStyleCnt="6">
        <dgm:presLayoutVars>
          <dgm:bulletEnabled val="1"/>
        </dgm:presLayoutVars>
      </dgm:prSet>
      <dgm:spPr/>
    </dgm:pt>
    <dgm:pt modelId="{043D89A9-34AD-47B1-BB43-2DA0C9F60D9A}" type="pres">
      <dgm:prSet presAssocID="{DCE1A952-1DD3-452A-9922-F3AC4DD1FB70}" presName="sibTrans" presStyleLbl="sibTrans1D1" presStyleIdx="4" presStyleCnt="5"/>
      <dgm:spPr/>
    </dgm:pt>
    <dgm:pt modelId="{C3DB442E-A708-4755-9C36-0F9C8AD44B9A}" type="pres">
      <dgm:prSet presAssocID="{DCE1A952-1DD3-452A-9922-F3AC4DD1FB70}" presName="connectorText" presStyleLbl="sibTrans1D1" presStyleIdx="4" presStyleCnt="5"/>
      <dgm:spPr/>
    </dgm:pt>
    <dgm:pt modelId="{02BB3941-F88E-4E99-8028-BF230657382D}" type="pres">
      <dgm:prSet presAssocID="{EB68C181-5A7B-43C1-BF17-A2CD7B0756D8}" presName="node" presStyleLbl="node1" presStyleIdx="5" presStyleCnt="6">
        <dgm:presLayoutVars>
          <dgm:bulletEnabled val="1"/>
        </dgm:presLayoutVars>
      </dgm:prSet>
      <dgm:spPr/>
    </dgm:pt>
  </dgm:ptLst>
  <dgm:cxnLst>
    <dgm:cxn modelId="{58102F0D-5E63-4B75-98A6-3B606BE85541}" type="presOf" srcId="{DCE1A952-1DD3-452A-9922-F3AC4DD1FB70}" destId="{043D89A9-34AD-47B1-BB43-2DA0C9F60D9A}" srcOrd="0" destOrd="0" presId="urn:microsoft.com/office/officeart/2016/7/layout/RepeatingBendingProcessNew"/>
    <dgm:cxn modelId="{E4588C0D-ED4E-4CE7-B15A-8976A9E3916F}" type="presOf" srcId="{A2AD85E8-6C96-4A65-9814-E1303722B6FB}" destId="{B847DFDE-7539-4AC8-B235-3D1767D9E926}" srcOrd="1" destOrd="0" presId="urn:microsoft.com/office/officeart/2016/7/layout/RepeatingBendingProcessNew"/>
    <dgm:cxn modelId="{1A19DB0D-6145-4D44-9B0A-704A9B6AC23D}" srcId="{32B832E2-FE55-4996-8153-D67523B71BC3}" destId="{89251DB0-3337-448F-81D2-85B4F9AA203C}" srcOrd="0" destOrd="0" parTransId="{F932D5F5-2D59-4C73-A44D-73014025BF12}" sibTransId="{1189F293-F110-4B43-914D-224E2C065127}"/>
    <dgm:cxn modelId="{2C53D60E-59BA-4332-A3A9-3776665EA9BD}" type="presOf" srcId="{1189F293-F110-4B43-914D-224E2C065127}" destId="{D4D502A8-C8E7-47C5-BC19-574BD8F7E86F}" srcOrd="0" destOrd="0" presId="urn:microsoft.com/office/officeart/2016/7/layout/RepeatingBendingProcessNew"/>
    <dgm:cxn modelId="{A0168D1B-A4F1-4656-8820-6A5BA9387811}" type="presOf" srcId="{EB68C181-5A7B-43C1-BF17-A2CD7B0756D8}" destId="{02BB3941-F88E-4E99-8028-BF230657382D}" srcOrd="0" destOrd="0" presId="urn:microsoft.com/office/officeart/2016/7/layout/RepeatingBendingProcessNew"/>
    <dgm:cxn modelId="{1AADFB1C-A98F-4987-9FBA-C1ADE85E9447}" srcId="{32B832E2-FE55-4996-8153-D67523B71BC3}" destId="{8629480A-09F3-43E3-98B5-4A7D3B1F7AD9}" srcOrd="3" destOrd="0" parTransId="{297F4FFB-1393-4D58-9956-AEF7CCDF0291}" sibTransId="{E4BB13D1-17F4-4DB1-BEC7-FE6895C505DA}"/>
    <dgm:cxn modelId="{26EE4424-72E0-4429-8B91-FB392D84C399}" type="presOf" srcId="{40F56DB3-EF8E-416B-AB26-593010F8A969}" destId="{CE064BCB-7EAA-4481-A547-EAED76166E50}" srcOrd="0" destOrd="0" presId="urn:microsoft.com/office/officeart/2016/7/layout/RepeatingBendingProcessNew"/>
    <dgm:cxn modelId="{F7BCEB3D-1CBF-45FD-81C9-AFDCF52A5BC2}" type="presOf" srcId="{8629480A-09F3-43E3-98B5-4A7D3B1F7AD9}" destId="{F9F1A70B-FBD4-4828-9C4F-CEFEE93377D5}" srcOrd="0" destOrd="0" presId="urn:microsoft.com/office/officeart/2016/7/layout/RepeatingBendingProcessNew"/>
    <dgm:cxn modelId="{D0A7933E-C0B9-4DDE-B363-717B21499EAE}" type="presOf" srcId="{1189F293-F110-4B43-914D-224E2C065127}" destId="{A3D9026A-A374-4BE2-8FE2-9871FE29EFE9}" srcOrd="1" destOrd="0" presId="urn:microsoft.com/office/officeart/2016/7/layout/RepeatingBendingProcessNew"/>
    <dgm:cxn modelId="{5CD3EF5E-AFE9-4896-B116-3E9FF249BB34}" type="presOf" srcId="{DCE1A952-1DD3-452A-9922-F3AC4DD1FB70}" destId="{C3DB442E-A708-4755-9C36-0F9C8AD44B9A}" srcOrd="1" destOrd="0" presId="urn:microsoft.com/office/officeart/2016/7/layout/RepeatingBendingProcessNew"/>
    <dgm:cxn modelId="{834BDB6B-DD07-44F9-9801-3ADF1570EC7A}" type="presOf" srcId="{A2AD85E8-6C96-4A65-9814-E1303722B6FB}" destId="{2CFCCB17-3716-412E-A07E-82E5261BBCE0}" srcOrd="0" destOrd="0" presId="urn:microsoft.com/office/officeart/2016/7/layout/RepeatingBendingProcessNew"/>
    <dgm:cxn modelId="{313C7C4C-7A85-43C6-A060-E3278EF69A14}" type="presOf" srcId="{E4BB13D1-17F4-4DB1-BEC7-FE6895C505DA}" destId="{DB2ABFCE-01B8-4AFC-818C-81900708563C}" srcOrd="1" destOrd="0" presId="urn:microsoft.com/office/officeart/2016/7/layout/RepeatingBendingProcessNew"/>
    <dgm:cxn modelId="{00C42872-28D8-4EC0-92CC-8220B5D79C62}" type="presOf" srcId="{9E709828-C3FA-4FEB-8DC9-2F9D2368BC4E}" destId="{CD412583-EF06-4558-9E1D-7C90CDEE0D39}" srcOrd="1" destOrd="0" presId="urn:microsoft.com/office/officeart/2016/7/layout/RepeatingBendingProcessNew"/>
    <dgm:cxn modelId="{90D7CE59-0ED6-4A32-9479-D0D258B1DC77}" type="presOf" srcId="{9E709828-C3FA-4FEB-8DC9-2F9D2368BC4E}" destId="{FA0078F2-3B62-463A-AFF6-E3E4AC6DB6AD}" srcOrd="0" destOrd="0" presId="urn:microsoft.com/office/officeart/2016/7/layout/RepeatingBendingProcessNew"/>
    <dgm:cxn modelId="{B6B1B75A-53CF-4CED-9779-58F8C2CCAC25}" srcId="{32B832E2-FE55-4996-8153-D67523B71BC3}" destId="{40F56DB3-EF8E-416B-AB26-593010F8A969}" srcOrd="4" destOrd="0" parTransId="{4A30147B-FEF7-4199-AE14-9DE889160EBA}" sibTransId="{DCE1A952-1DD3-452A-9922-F3AC4DD1FB70}"/>
    <dgm:cxn modelId="{367610A9-7F82-424E-BE78-4ABE8988EA02}" type="presOf" srcId="{6648AA12-2CD5-45B5-9089-11F641BC81A3}" destId="{0559D91C-C55E-4503-8A0C-68B68424B9B6}" srcOrd="0" destOrd="0" presId="urn:microsoft.com/office/officeart/2016/7/layout/RepeatingBendingProcessNew"/>
    <dgm:cxn modelId="{4AE5F1AF-55B1-4654-868A-9BA68F6B9825}" type="presOf" srcId="{32B832E2-FE55-4996-8153-D67523B71BC3}" destId="{22F1973E-A6CA-4B02-9286-FE7EF7EE8E9B}" srcOrd="0" destOrd="0" presId="urn:microsoft.com/office/officeart/2016/7/layout/RepeatingBendingProcessNew"/>
    <dgm:cxn modelId="{D7975BBB-D996-4819-9B94-CBCBE2632C21}" type="presOf" srcId="{E4BB13D1-17F4-4DB1-BEC7-FE6895C505DA}" destId="{4E7655CA-2892-4B5A-B8B1-81F403479FB8}" srcOrd="0" destOrd="0" presId="urn:microsoft.com/office/officeart/2016/7/layout/RepeatingBendingProcessNew"/>
    <dgm:cxn modelId="{8FCF3CC4-147C-423E-A8ED-044D160911E4}" type="presOf" srcId="{D4793600-1EE5-4D4E-B629-030A35249843}" destId="{C452F9C1-D48E-4AD5-91AF-ECDC1FB5EB9E}" srcOrd="0" destOrd="0" presId="urn:microsoft.com/office/officeart/2016/7/layout/RepeatingBendingProcessNew"/>
    <dgm:cxn modelId="{6F3506CC-1C9F-4B75-9448-15CF9434C3EA}" srcId="{32B832E2-FE55-4996-8153-D67523B71BC3}" destId="{6648AA12-2CD5-45B5-9089-11F641BC81A3}" srcOrd="1" destOrd="0" parTransId="{5C126A2E-DDFF-4816-866E-2CDD5E1BD6CA}" sibTransId="{9E709828-C3FA-4FEB-8DC9-2F9D2368BC4E}"/>
    <dgm:cxn modelId="{44D41CDE-18F1-402C-847E-28418DDF75BC}" srcId="{32B832E2-FE55-4996-8153-D67523B71BC3}" destId="{EB68C181-5A7B-43C1-BF17-A2CD7B0756D8}" srcOrd="5" destOrd="0" parTransId="{2883B5F6-E1ED-48BF-82FB-A66E4500CD3C}" sibTransId="{DAF98B28-9F32-42F1-BF19-940B6B954113}"/>
    <dgm:cxn modelId="{5D6E79FD-45BE-457D-BBCE-86F6510B10AF}" srcId="{32B832E2-FE55-4996-8153-D67523B71BC3}" destId="{D4793600-1EE5-4D4E-B629-030A35249843}" srcOrd="2" destOrd="0" parTransId="{E9A8646E-1383-4BC4-BF9A-1B06A96C5878}" sibTransId="{A2AD85E8-6C96-4A65-9814-E1303722B6FB}"/>
    <dgm:cxn modelId="{6357FDFD-9C7A-4468-A792-619FD9DA6BD4}" type="presOf" srcId="{89251DB0-3337-448F-81D2-85B4F9AA203C}" destId="{ABC2DFF2-720C-4F2A-B0AA-B94ADA7A0947}" srcOrd="0" destOrd="0" presId="urn:microsoft.com/office/officeart/2016/7/layout/RepeatingBendingProcessNew"/>
    <dgm:cxn modelId="{6DC3BAA8-26FD-4970-A72A-D19A1D035AE8}" type="presParOf" srcId="{22F1973E-A6CA-4B02-9286-FE7EF7EE8E9B}" destId="{ABC2DFF2-720C-4F2A-B0AA-B94ADA7A0947}" srcOrd="0" destOrd="0" presId="urn:microsoft.com/office/officeart/2016/7/layout/RepeatingBendingProcessNew"/>
    <dgm:cxn modelId="{1A0F4EE9-875B-40C1-98F1-F1FDDAE80582}" type="presParOf" srcId="{22F1973E-A6CA-4B02-9286-FE7EF7EE8E9B}" destId="{D4D502A8-C8E7-47C5-BC19-574BD8F7E86F}" srcOrd="1" destOrd="0" presId="urn:microsoft.com/office/officeart/2016/7/layout/RepeatingBendingProcessNew"/>
    <dgm:cxn modelId="{8A6E0E35-8DD7-4980-96DC-13B744CF4368}" type="presParOf" srcId="{D4D502A8-C8E7-47C5-BC19-574BD8F7E86F}" destId="{A3D9026A-A374-4BE2-8FE2-9871FE29EFE9}" srcOrd="0" destOrd="0" presId="urn:microsoft.com/office/officeart/2016/7/layout/RepeatingBendingProcessNew"/>
    <dgm:cxn modelId="{699F1175-DE84-42B8-8E05-AA51721E36C8}" type="presParOf" srcId="{22F1973E-A6CA-4B02-9286-FE7EF7EE8E9B}" destId="{0559D91C-C55E-4503-8A0C-68B68424B9B6}" srcOrd="2" destOrd="0" presId="urn:microsoft.com/office/officeart/2016/7/layout/RepeatingBendingProcessNew"/>
    <dgm:cxn modelId="{B51E1C5C-15AA-416A-A00E-7F3A78266D72}" type="presParOf" srcId="{22F1973E-A6CA-4B02-9286-FE7EF7EE8E9B}" destId="{FA0078F2-3B62-463A-AFF6-E3E4AC6DB6AD}" srcOrd="3" destOrd="0" presId="urn:microsoft.com/office/officeart/2016/7/layout/RepeatingBendingProcessNew"/>
    <dgm:cxn modelId="{83EFE4F7-1141-4385-9DFD-70BCEABDD4E6}" type="presParOf" srcId="{FA0078F2-3B62-463A-AFF6-E3E4AC6DB6AD}" destId="{CD412583-EF06-4558-9E1D-7C90CDEE0D39}" srcOrd="0" destOrd="0" presId="urn:microsoft.com/office/officeart/2016/7/layout/RepeatingBendingProcessNew"/>
    <dgm:cxn modelId="{C1123489-BE63-4FF8-9569-F4841CC8345E}" type="presParOf" srcId="{22F1973E-A6CA-4B02-9286-FE7EF7EE8E9B}" destId="{C452F9C1-D48E-4AD5-91AF-ECDC1FB5EB9E}" srcOrd="4" destOrd="0" presId="urn:microsoft.com/office/officeart/2016/7/layout/RepeatingBendingProcessNew"/>
    <dgm:cxn modelId="{1E835A12-EA3E-4CD5-9156-3A993F0E1D89}" type="presParOf" srcId="{22F1973E-A6CA-4B02-9286-FE7EF7EE8E9B}" destId="{2CFCCB17-3716-412E-A07E-82E5261BBCE0}" srcOrd="5" destOrd="0" presId="urn:microsoft.com/office/officeart/2016/7/layout/RepeatingBendingProcessNew"/>
    <dgm:cxn modelId="{921A16B5-0B39-488A-B100-7A8AB605EA59}" type="presParOf" srcId="{2CFCCB17-3716-412E-A07E-82E5261BBCE0}" destId="{B847DFDE-7539-4AC8-B235-3D1767D9E926}" srcOrd="0" destOrd="0" presId="urn:microsoft.com/office/officeart/2016/7/layout/RepeatingBendingProcessNew"/>
    <dgm:cxn modelId="{D2066F18-3F22-49D9-9FF1-DE28E9EF20D0}" type="presParOf" srcId="{22F1973E-A6CA-4B02-9286-FE7EF7EE8E9B}" destId="{F9F1A70B-FBD4-4828-9C4F-CEFEE93377D5}" srcOrd="6" destOrd="0" presId="urn:microsoft.com/office/officeart/2016/7/layout/RepeatingBendingProcessNew"/>
    <dgm:cxn modelId="{CA46C89F-520D-4F9A-83E2-EA26AB7B88EE}" type="presParOf" srcId="{22F1973E-A6CA-4B02-9286-FE7EF7EE8E9B}" destId="{4E7655CA-2892-4B5A-B8B1-81F403479FB8}" srcOrd="7" destOrd="0" presId="urn:microsoft.com/office/officeart/2016/7/layout/RepeatingBendingProcessNew"/>
    <dgm:cxn modelId="{7B0D790C-74BB-4FE6-99B0-2CE8B8D8FEE7}" type="presParOf" srcId="{4E7655CA-2892-4B5A-B8B1-81F403479FB8}" destId="{DB2ABFCE-01B8-4AFC-818C-81900708563C}" srcOrd="0" destOrd="0" presId="urn:microsoft.com/office/officeart/2016/7/layout/RepeatingBendingProcessNew"/>
    <dgm:cxn modelId="{DFA5349F-B9D4-4447-97E3-2EF2FF3AB182}" type="presParOf" srcId="{22F1973E-A6CA-4B02-9286-FE7EF7EE8E9B}" destId="{CE064BCB-7EAA-4481-A547-EAED76166E50}" srcOrd="8" destOrd="0" presId="urn:microsoft.com/office/officeart/2016/7/layout/RepeatingBendingProcessNew"/>
    <dgm:cxn modelId="{D8BAFE08-B972-491A-84FE-D41D11EADABD}" type="presParOf" srcId="{22F1973E-A6CA-4B02-9286-FE7EF7EE8E9B}" destId="{043D89A9-34AD-47B1-BB43-2DA0C9F60D9A}" srcOrd="9" destOrd="0" presId="urn:microsoft.com/office/officeart/2016/7/layout/RepeatingBendingProcessNew"/>
    <dgm:cxn modelId="{E4AF76A1-B481-45E1-9486-8FACE3EFE7E8}" type="presParOf" srcId="{043D89A9-34AD-47B1-BB43-2DA0C9F60D9A}" destId="{C3DB442E-A708-4755-9C36-0F9C8AD44B9A}" srcOrd="0" destOrd="0" presId="urn:microsoft.com/office/officeart/2016/7/layout/RepeatingBendingProcessNew"/>
    <dgm:cxn modelId="{02422E77-570C-455E-A953-DFBDA6072976}" type="presParOf" srcId="{22F1973E-A6CA-4B02-9286-FE7EF7EE8E9B}" destId="{02BB3941-F88E-4E99-8028-BF230657382D}"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3CEA5-2431-4C8F-9456-56D707CA193C}">
      <dsp:nvSpPr>
        <dsp:cNvPr id="0" name=""/>
        <dsp:cNvSpPr/>
      </dsp:nvSpPr>
      <dsp:spPr>
        <a:xfrm>
          <a:off x="0" y="51855"/>
          <a:ext cx="2561209" cy="358569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1066800">
            <a:lnSpc>
              <a:spcPct val="90000"/>
            </a:lnSpc>
            <a:spcBef>
              <a:spcPct val="0"/>
            </a:spcBef>
            <a:spcAft>
              <a:spcPct val="35000"/>
            </a:spcAft>
            <a:buNone/>
          </a:pPr>
          <a:r>
            <a:rPr lang="en-US" sz="2400" kern="1200" dirty="0"/>
            <a:t>Identify key partners</a:t>
          </a:r>
        </a:p>
      </dsp:txBody>
      <dsp:txXfrm>
        <a:off x="0" y="1414419"/>
        <a:ext cx="2561209" cy="2151416"/>
      </dsp:txXfrm>
    </dsp:sp>
    <dsp:sp modelId="{89A4CFAB-E5F3-4DA9-A773-6BA7334D4E20}">
      <dsp:nvSpPr>
        <dsp:cNvPr id="0" name=""/>
        <dsp:cNvSpPr/>
      </dsp:nvSpPr>
      <dsp:spPr>
        <a:xfrm>
          <a:off x="742750" y="410425"/>
          <a:ext cx="1075708" cy="107570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66" tIns="12700" rIns="838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0284" y="567959"/>
        <a:ext cx="760640" cy="760640"/>
      </dsp:txXfrm>
    </dsp:sp>
    <dsp:sp modelId="{6B49ADE8-3D15-40AA-A4FC-617F1F736DE4}">
      <dsp:nvSpPr>
        <dsp:cNvPr id="0" name=""/>
        <dsp:cNvSpPr/>
      </dsp:nvSpPr>
      <dsp:spPr>
        <a:xfrm>
          <a:off x="0" y="3637477"/>
          <a:ext cx="2561209"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84129-1D85-4250-BB09-91BB39FF17E8}">
      <dsp:nvSpPr>
        <dsp:cNvPr id="0" name=""/>
        <dsp:cNvSpPr/>
      </dsp:nvSpPr>
      <dsp:spPr>
        <a:xfrm>
          <a:off x="2817330" y="51855"/>
          <a:ext cx="2561209" cy="3585693"/>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1200" dirty="0"/>
            <a:t>Recognize immediate and long-term risks.</a:t>
          </a:r>
        </a:p>
        <a:p>
          <a:pPr marL="0" lvl="0" algn="l" defTabSz="1155700">
            <a:lnSpc>
              <a:spcPct val="90000"/>
            </a:lnSpc>
            <a:spcBef>
              <a:spcPct val="0"/>
            </a:spcBef>
            <a:spcAft>
              <a:spcPct val="35000"/>
            </a:spcAft>
            <a:buNone/>
          </a:pPr>
          <a:endParaRPr lang="en-US" sz="2400" kern="1200" dirty="0"/>
        </a:p>
      </dsp:txBody>
      <dsp:txXfrm>
        <a:off x="2817330" y="1414419"/>
        <a:ext cx="2561209" cy="2151416"/>
      </dsp:txXfrm>
    </dsp:sp>
    <dsp:sp modelId="{CA9BF0E1-ED24-434E-9551-2961B398BAD2}">
      <dsp:nvSpPr>
        <dsp:cNvPr id="0" name=""/>
        <dsp:cNvSpPr/>
      </dsp:nvSpPr>
      <dsp:spPr>
        <a:xfrm>
          <a:off x="3560081" y="410425"/>
          <a:ext cx="1075708" cy="1075708"/>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66" tIns="12700" rIns="838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17615" y="567959"/>
        <a:ext cx="760640" cy="760640"/>
      </dsp:txXfrm>
    </dsp:sp>
    <dsp:sp modelId="{2478F7F1-BAD4-4961-B00B-CE6A6CCEB51B}">
      <dsp:nvSpPr>
        <dsp:cNvPr id="0" name=""/>
        <dsp:cNvSpPr/>
      </dsp:nvSpPr>
      <dsp:spPr>
        <a:xfrm>
          <a:off x="2817330" y="3637477"/>
          <a:ext cx="2561209"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186DC-6C14-4BDE-8B8F-09401EC868AF}">
      <dsp:nvSpPr>
        <dsp:cNvPr id="0" name=""/>
        <dsp:cNvSpPr/>
      </dsp:nvSpPr>
      <dsp:spPr>
        <a:xfrm>
          <a:off x="5634661" y="51855"/>
          <a:ext cx="2561209" cy="358569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1066800">
            <a:lnSpc>
              <a:spcPct val="90000"/>
            </a:lnSpc>
            <a:spcBef>
              <a:spcPct val="0"/>
            </a:spcBef>
            <a:spcAft>
              <a:spcPct val="35000"/>
            </a:spcAft>
            <a:buNone/>
          </a:pPr>
          <a:r>
            <a:rPr lang="en-US" sz="2400" kern="1200" dirty="0"/>
            <a:t>Strengthen collaboration and clarify roles. </a:t>
          </a:r>
        </a:p>
      </dsp:txBody>
      <dsp:txXfrm>
        <a:off x="5634661" y="1414419"/>
        <a:ext cx="2561209" cy="2151416"/>
      </dsp:txXfrm>
    </dsp:sp>
    <dsp:sp modelId="{76EC750B-47B7-4A09-8B46-5308E8CF3487}">
      <dsp:nvSpPr>
        <dsp:cNvPr id="0" name=""/>
        <dsp:cNvSpPr/>
      </dsp:nvSpPr>
      <dsp:spPr>
        <a:xfrm>
          <a:off x="6377412" y="410425"/>
          <a:ext cx="1075708" cy="1075708"/>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66" tIns="12700" rIns="838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34946" y="567959"/>
        <a:ext cx="760640" cy="760640"/>
      </dsp:txXfrm>
    </dsp:sp>
    <dsp:sp modelId="{1524DBEB-69D1-43D9-AADF-257DD18BAD6A}">
      <dsp:nvSpPr>
        <dsp:cNvPr id="0" name=""/>
        <dsp:cNvSpPr/>
      </dsp:nvSpPr>
      <dsp:spPr>
        <a:xfrm>
          <a:off x="5634661" y="3637477"/>
          <a:ext cx="2561209"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502A8-C8E7-47C5-BC19-574BD8F7E86F}">
      <dsp:nvSpPr>
        <dsp:cNvPr id="0" name=""/>
        <dsp:cNvSpPr/>
      </dsp:nvSpPr>
      <dsp:spPr>
        <a:xfrm>
          <a:off x="2088556" y="538924"/>
          <a:ext cx="416224" cy="91440"/>
        </a:xfrm>
        <a:custGeom>
          <a:avLst/>
          <a:gdLst/>
          <a:ahLst/>
          <a:cxnLst/>
          <a:rect l="0" t="0" r="0" b="0"/>
          <a:pathLst>
            <a:path>
              <a:moveTo>
                <a:pt x="0" y="45720"/>
              </a:moveTo>
              <a:lnTo>
                <a:pt x="41622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5498" y="582410"/>
        <a:ext cx="22341" cy="4468"/>
      </dsp:txXfrm>
    </dsp:sp>
    <dsp:sp modelId="{ABC2DFF2-720C-4F2A-B0AA-B94ADA7A0947}">
      <dsp:nvSpPr>
        <dsp:cNvPr id="0" name=""/>
        <dsp:cNvSpPr/>
      </dsp:nvSpPr>
      <dsp:spPr>
        <a:xfrm>
          <a:off x="147639" y="1829"/>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t>How We’ll Work Together:</a:t>
          </a:r>
        </a:p>
      </dsp:txBody>
      <dsp:txXfrm>
        <a:off x="147639" y="1829"/>
        <a:ext cx="1942716" cy="1165630"/>
      </dsp:txXfrm>
    </dsp:sp>
    <dsp:sp modelId="{FA0078F2-3B62-463A-AFF6-E3E4AC6DB6AD}">
      <dsp:nvSpPr>
        <dsp:cNvPr id="0" name=""/>
        <dsp:cNvSpPr/>
      </dsp:nvSpPr>
      <dsp:spPr>
        <a:xfrm>
          <a:off x="4478098" y="538924"/>
          <a:ext cx="416224" cy="91440"/>
        </a:xfrm>
        <a:custGeom>
          <a:avLst/>
          <a:gdLst/>
          <a:ahLst/>
          <a:cxnLst/>
          <a:rect l="0" t="0" r="0" b="0"/>
          <a:pathLst>
            <a:path>
              <a:moveTo>
                <a:pt x="0" y="45720"/>
              </a:moveTo>
              <a:lnTo>
                <a:pt x="41622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75040" y="582410"/>
        <a:ext cx="22341" cy="4468"/>
      </dsp:txXfrm>
    </dsp:sp>
    <dsp:sp modelId="{0559D91C-C55E-4503-8A0C-68B68424B9B6}">
      <dsp:nvSpPr>
        <dsp:cNvPr id="0" name=""/>
        <dsp:cNvSpPr/>
      </dsp:nvSpPr>
      <dsp:spPr>
        <a:xfrm>
          <a:off x="2537181" y="1829"/>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t>- Place your organization’s name in the center</a:t>
          </a:r>
        </a:p>
      </dsp:txBody>
      <dsp:txXfrm>
        <a:off x="2537181" y="1829"/>
        <a:ext cx="1942716" cy="1165630"/>
      </dsp:txXfrm>
    </dsp:sp>
    <dsp:sp modelId="{2CFCCB17-3716-412E-A07E-82E5261BBCE0}">
      <dsp:nvSpPr>
        <dsp:cNvPr id="0" name=""/>
        <dsp:cNvSpPr/>
      </dsp:nvSpPr>
      <dsp:spPr>
        <a:xfrm>
          <a:off x="1118998" y="1165660"/>
          <a:ext cx="4779083" cy="416224"/>
        </a:xfrm>
        <a:custGeom>
          <a:avLst/>
          <a:gdLst/>
          <a:ahLst/>
          <a:cxnLst/>
          <a:rect l="0" t="0" r="0" b="0"/>
          <a:pathLst>
            <a:path>
              <a:moveTo>
                <a:pt x="4779083" y="0"/>
              </a:moveTo>
              <a:lnTo>
                <a:pt x="4779083" y="225212"/>
              </a:lnTo>
              <a:lnTo>
                <a:pt x="0" y="225212"/>
              </a:lnTo>
              <a:lnTo>
                <a:pt x="0" y="41622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8541" y="1371538"/>
        <a:ext cx="239996" cy="4468"/>
      </dsp:txXfrm>
    </dsp:sp>
    <dsp:sp modelId="{C452F9C1-D48E-4AD5-91AF-ECDC1FB5EB9E}">
      <dsp:nvSpPr>
        <dsp:cNvPr id="0" name=""/>
        <dsp:cNvSpPr/>
      </dsp:nvSpPr>
      <dsp:spPr>
        <a:xfrm>
          <a:off x="4926723" y="1829"/>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t>- Write down organizations, businesses, and individuals</a:t>
          </a:r>
        </a:p>
      </dsp:txBody>
      <dsp:txXfrm>
        <a:off x="4926723" y="1829"/>
        <a:ext cx="1942716" cy="1165630"/>
      </dsp:txXfrm>
    </dsp:sp>
    <dsp:sp modelId="{4E7655CA-2892-4B5A-B8B1-81F403479FB8}">
      <dsp:nvSpPr>
        <dsp:cNvPr id="0" name=""/>
        <dsp:cNvSpPr/>
      </dsp:nvSpPr>
      <dsp:spPr>
        <a:xfrm>
          <a:off x="2088556" y="2151380"/>
          <a:ext cx="416224" cy="91440"/>
        </a:xfrm>
        <a:custGeom>
          <a:avLst/>
          <a:gdLst/>
          <a:ahLst/>
          <a:cxnLst/>
          <a:rect l="0" t="0" r="0" b="0"/>
          <a:pathLst>
            <a:path>
              <a:moveTo>
                <a:pt x="0" y="45720"/>
              </a:moveTo>
              <a:lnTo>
                <a:pt x="41622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5498" y="2194865"/>
        <a:ext cx="22341" cy="4468"/>
      </dsp:txXfrm>
    </dsp:sp>
    <dsp:sp modelId="{F9F1A70B-FBD4-4828-9C4F-CEFEE93377D5}">
      <dsp:nvSpPr>
        <dsp:cNvPr id="0" name=""/>
        <dsp:cNvSpPr/>
      </dsp:nvSpPr>
      <dsp:spPr>
        <a:xfrm>
          <a:off x="147639" y="1614284"/>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t>- Use sticky notes to show connections</a:t>
          </a:r>
        </a:p>
      </dsp:txBody>
      <dsp:txXfrm>
        <a:off x="147639" y="1614284"/>
        <a:ext cx="1942716" cy="1165630"/>
      </dsp:txXfrm>
    </dsp:sp>
    <dsp:sp modelId="{043D89A9-34AD-47B1-BB43-2DA0C9F60D9A}">
      <dsp:nvSpPr>
        <dsp:cNvPr id="0" name=""/>
        <dsp:cNvSpPr/>
      </dsp:nvSpPr>
      <dsp:spPr>
        <a:xfrm>
          <a:off x="4478098" y="2151380"/>
          <a:ext cx="416224" cy="91440"/>
        </a:xfrm>
        <a:custGeom>
          <a:avLst/>
          <a:gdLst/>
          <a:ahLst/>
          <a:cxnLst/>
          <a:rect l="0" t="0" r="0" b="0"/>
          <a:pathLst>
            <a:path>
              <a:moveTo>
                <a:pt x="0" y="45720"/>
              </a:moveTo>
              <a:lnTo>
                <a:pt x="41622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75040" y="2194865"/>
        <a:ext cx="22341" cy="4468"/>
      </dsp:txXfrm>
    </dsp:sp>
    <dsp:sp modelId="{CE064BCB-7EAA-4481-A547-EAED76166E50}">
      <dsp:nvSpPr>
        <dsp:cNvPr id="0" name=""/>
        <dsp:cNvSpPr/>
      </dsp:nvSpPr>
      <dsp:spPr>
        <a:xfrm>
          <a:off x="2537181" y="1614284"/>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t>- Color codes:</a:t>
          </a:r>
        </a:p>
      </dsp:txBody>
      <dsp:txXfrm>
        <a:off x="2537181" y="1614284"/>
        <a:ext cx="1942716" cy="1165630"/>
      </dsp:txXfrm>
    </dsp:sp>
    <dsp:sp modelId="{2C33E70D-999B-414B-865F-AC8CF5661AF4}">
      <dsp:nvSpPr>
        <dsp:cNvPr id="0" name=""/>
        <dsp:cNvSpPr/>
      </dsp:nvSpPr>
      <dsp:spPr>
        <a:xfrm>
          <a:off x="1118998" y="2778115"/>
          <a:ext cx="4779083" cy="416224"/>
        </a:xfrm>
        <a:custGeom>
          <a:avLst/>
          <a:gdLst/>
          <a:ahLst/>
          <a:cxnLst/>
          <a:rect l="0" t="0" r="0" b="0"/>
          <a:pathLst>
            <a:path>
              <a:moveTo>
                <a:pt x="4779083" y="0"/>
              </a:moveTo>
              <a:lnTo>
                <a:pt x="4779083" y="225212"/>
              </a:lnTo>
              <a:lnTo>
                <a:pt x="0" y="225212"/>
              </a:lnTo>
              <a:lnTo>
                <a:pt x="0" y="41622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8541" y="2983993"/>
        <a:ext cx="239996" cy="4468"/>
      </dsp:txXfrm>
    </dsp:sp>
    <dsp:sp modelId="{02BB3941-F88E-4E99-8028-BF230657382D}">
      <dsp:nvSpPr>
        <dsp:cNvPr id="0" name=""/>
        <dsp:cNvSpPr/>
      </dsp:nvSpPr>
      <dsp:spPr>
        <a:xfrm>
          <a:off x="4926723" y="1614284"/>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92D050"/>
              </a:solidFill>
            </a:rPr>
            <a:t>Strong</a:t>
          </a:r>
          <a:endParaRPr lang="en-US" sz="1700" kern="1200" dirty="0">
            <a:solidFill>
              <a:srgbClr val="92D050"/>
            </a:solidFill>
          </a:endParaRPr>
        </a:p>
      </dsp:txBody>
      <dsp:txXfrm>
        <a:off x="4926723" y="1614284"/>
        <a:ext cx="1942716" cy="1165630"/>
      </dsp:txXfrm>
    </dsp:sp>
    <dsp:sp modelId="{BE00E5CA-A14B-4023-B879-B39D1C6C0B50}">
      <dsp:nvSpPr>
        <dsp:cNvPr id="0" name=""/>
        <dsp:cNvSpPr/>
      </dsp:nvSpPr>
      <dsp:spPr>
        <a:xfrm>
          <a:off x="2088556" y="3763835"/>
          <a:ext cx="416224" cy="91440"/>
        </a:xfrm>
        <a:custGeom>
          <a:avLst/>
          <a:gdLst/>
          <a:ahLst/>
          <a:cxnLst/>
          <a:rect l="0" t="0" r="0" b="0"/>
          <a:pathLst>
            <a:path>
              <a:moveTo>
                <a:pt x="0" y="45720"/>
              </a:moveTo>
              <a:lnTo>
                <a:pt x="41622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5498" y="3807320"/>
        <a:ext cx="22341" cy="4468"/>
      </dsp:txXfrm>
    </dsp:sp>
    <dsp:sp modelId="{49F174C3-12E1-48B1-808B-31ADF1CBCA48}">
      <dsp:nvSpPr>
        <dsp:cNvPr id="0" name=""/>
        <dsp:cNvSpPr/>
      </dsp:nvSpPr>
      <dsp:spPr>
        <a:xfrm>
          <a:off x="147639" y="3226739"/>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FF66CC"/>
              </a:solidFill>
            </a:rPr>
            <a:t>Needs Strengthening</a:t>
          </a:r>
          <a:endParaRPr lang="en-US" sz="1700" kern="1200" dirty="0">
            <a:solidFill>
              <a:srgbClr val="FF66CC"/>
            </a:solidFill>
          </a:endParaRPr>
        </a:p>
      </dsp:txBody>
      <dsp:txXfrm>
        <a:off x="147639" y="3226739"/>
        <a:ext cx="1942716" cy="1165630"/>
      </dsp:txXfrm>
    </dsp:sp>
    <dsp:sp modelId="{59A256AE-F96B-4C9C-8A70-4D3B4AED6F56}">
      <dsp:nvSpPr>
        <dsp:cNvPr id="0" name=""/>
        <dsp:cNvSpPr/>
      </dsp:nvSpPr>
      <dsp:spPr>
        <a:xfrm>
          <a:off x="2537181" y="3226739"/>
          <a:ext cx="1942716" cy="1165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195" tIns="99924" rIns="95195" bIns="99924"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B0F0"/>
              </a:solidFill>
            </a:rPr>
            <a:t>No Relationship</a:t>
          </a:r>
          <a:endParaRPr lang="en-US" sz="1700" kern="1200" dirty="0">
            <a:solidFill>
              <a:srgbClr val="00B0F0"/>
            </a:solidFill>
          </a:endParaRPr>
        </a:p>
      </dsp:txBody>
      <dsp:txXfrm>
        <a:off x="2537181" y="3226739"/>
        <a:ext cx="1942716" cy="1165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502A8-C8E7-47C5-BC19-574BD8F7E86F}">
      <dsp:nvSpPr>
        <dsp:cNvPr id="0" name=""/>
        <dsp:cNvSpPr/>
      </dsp:nvSpPr>
      <dsp:spPr>
        <a:xfrm>
          <a:off x="2028527" y="1311026"/>
          <a:ext cx="435138" cy="91440"/>
        </a:xfrm>
        <a:custGeom>
          <a:avLst/>
          <a:gdLst/>
          <a:ahLst/>
          <a:cxnLst/>
          <a:rect l="0" t="0" r="0" b="0"/>
          <a:pathLst>
            <a:path>
              <a:moveTo>
                <a:pt x="0" y="45720"/>
              </a:moveTo>
              <a:lnTo>
                <a:pt x="4351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4453" y="1354417"/>
        <a:ext cx="23286" cy="4657"/>
      </dsp:txXfrm>
    </dsp:sp>
    <dsp:sp modelId="{ABC2DFF2-720C-4F2A-B0AA-B94ADA7A0947}">
      <dsp:nvSpPr>
        <dsp:cNvPr id="0" name=""/>
        <dsp:cNvSpPr/>
      </dsp:nvSpPr>
      <dsp:spPr>
        <a:xfrm>
          <a:off x="5379" y="749261"/>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a:t>How We’ll Work Together:</a:t>
          </a:r>
        </a:p>
      </dsp:txBody>
      <dsp:txXfrm>
        <a:off x="5379" y="749261"/>
        <a:ext cx="2024948" cy="1214969"/>
      </dsp:txXfrm>
    </dsp:sp>
    <dsp:sp modelId="{FA0078F2-3B62-463A-AFF6-E3E4AC6DB6AD}">
      <dsp:nvSpPr>
        <dsp:cNvPr id="0" name=""/>
        <dsp:cNvSpPr/>
      </dsp:nvSpPr>
      <dsp:spPr>
        <a:xfrm>
          <a:off x="4519214" y="1311026"/>
          <a:ext cx="435138" cy="91440"/>
        </a:xfrm>
        <a:custGeom>
          <a:avLst/>
          <a:gdLst/>
          <a:ahLst/>
          <a:cxnLst/>
          <a:rect l="0" t="0" r="0" b="0"/>
          <a:pathLst>
            <a:path>
              <a:moveTo>
                <a:pt x="0" y="45720"/>
              </a:moveTo>
              <a:lnTo>
                <a:pt x="4351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5139" y="1354417"/>
        <a:ext cx="23286" cy="4657"/>
      </dsp:txXfrm>
    </dsp:sp>
    <dsp:sp modelId="{0559D91C-C55E-4503-8A0C-68B68424B9B6}">
      <dsp:nvSpPr>
        <dsp:cNvPr id="0" name=""/>
        <dsp:cNvSpPr/>
      </dsp:nvSpPr>
      <dsp:spPr>
        <a:xfrm>
          <a:off x="2496065" y="749261"/>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dirty="0"/>
            <a:t>Use the worksheet and your assigned emergency </a:t>
          </a:r>
        </a:p>
      </dsp:txBody>
      <dsp:txXfrm>
        <a:off x="2496065" y="749261"/>
        <a:ext cx="2024948" cy="1214969"/>
      </dsp:txXfrm>
    </dsp:sp>
    <dsp:sp modelId="{2CFCCB17-3716-412E-A07E-82E5261BBCE0}">
      <dsp:nvSpPr>
        <dsp:cNvPr id="0" name=""/>
        <dsp:cNvSpPr/>
      </dsp:nvSpPr>
      <dsp:spPr>
        <a:xfrm>
          <a:off x="1017853" y="1962430"/>
          <a:ext cx="4981373" cy="435138"/>
        </a:xfrm>
        <a:custGeom>
          <a:avLst/>
          <a:gdLst/>
          <a:ahLst/>
          <a:cxnLst/>
          <a:rect l="0" t="0" r="0" b="0"/>
          <a:pathLst>
            <a:path>
              <a:moveTo>
                <a:pt x="4981373" y="0"/>
              </a:moveTo>
              <a:lnTo>
                <a:pt x="4981373" y="234669"/>
              </a:lnTo>
              <a:lnTo>
                <a:pt x="0" y="234669"/>
              </a:lnTo>
              <a:lnTo>
                <a:pt x="0" y="43513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3462" y="2177671"/>
        <a:ext cx="250154" cy="4657"/>
      </dsp:txXfrm>
    </dsp:sp>
    <dsp:sp modelId="{C452F9C1-D48E-4AD5-91AF-ECDC1FB5EB9E}">
      <dsp:nvSpPr>
        <dsp:cNvPr id="0" name=""/>
        <dsp:cNvSpPr/>
      </dsp:nvSpPr>
      <dsp:spPr>
        <a:xfrm>
          <a:off x="4986752" y="749261"/>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dirty="0"/>
            <a:t>Select a regulated or community partner</a:t>
          </a:r>
        </a:p>
      </dsp:txBody>
      <dsp:txXfrm>
        <a:off x="4986752" y="749261"/>
        <a:ext cx="2024948" cy="1214969"/>
      </dsp:txXfrm>
    </dsp:sp>
    <dsp:sp modelId="{4E7655CA-2892-4B5A-B8B1-81F403479FB8}">
      <dsp:nvSpPr>
        <dsp:cNvPr id="0" name=""/>
        <dsp:cNvSpPr/>
      </dsp:nvSpPr>
      <dsp:spPr>
        <a:xfrm>
          <a:off x="2028527" y="2991733"/>
          <a:ext cx="435138" cy="91440"/>
        </a:xfrm>
        <a:custGeom>
          <a:avLst/>
          <a:gdLst/>
          <a:ahLst/>
          <a:cxnLst/>
          <a:rect l="0" t="0" r="0" b="0"/>
          <a:pathLst>
            <a:path>
              <a:moveTo>
                <a:pt x="0" y="45720"/>
              </a:moveTo>
              <a:lnTo>
                <a:pt x="4351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4453" y="3035124"/>
        <a:ext cx="23286" cy="4657"/>
      </dsp:txXfrm>
    </dsp:sp>
    <dsp:sp modelId="{F9F1A70B-FBD4-4828-9C4F-CEFEE93377D5}">
      <dsp:nvSpPr>
        <dsp:cNvPr id="0" name=""/>
        <dsp:cNvSpPr/>
      </dsp:nvSpPr>
      <dsp:spPr>
        <a:xfrm>
          <a:off x="5379" y="2429969"/>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dirty="0"/>
            <a:t>Take 5-10 minutes to fill in worksheet individually</a:t>
          </a:r>
        </a:p>
      </dsp:txBody>
      <dsp:txXfrm>
        <a:off x="5379" y="2429969"/>
        <a:ext cx="2024948" cy="1214969"/>
      </dsp:txXfrm>
    </dsp:sp>
    <dsp:sp modelId="{043D89A9-34AD-47B1-BB43-2DA0C9F60D9A}">
      <dsp:nvSpPr>
        <dsp:cNvPr id="0" name=""/>
        <dsp:cNvSpPr/>
      </dsp:nvSpPr>
      <dsp:spPr>
        <a:xfrm>
          <a:off x="4519214" y="2991733"/>
          <a:ext cx="435138" cy="91440"/>
        </a:xfrm>
        <a:custGeom>
          <a:avLst/>
          <a:gdLst/>
          <a:ahLst/>
          <a:cxnLst/>
          <a:rect l="0" t="0" r="0" b="0"/>
          <a:pathLst>
            <a:path>
              <a:moveTo>
                <a:pt x="0" y="45720"/>
              </a:moveTo>
              <a:lnTo>
                <a:pt x="43513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5139" y="3035124"/>
        <a:ext cx="23286" cy="4657"/>
      </dsp:txXfrm>
    </dsp:sp>
    <dsp:sp modelId="{CE064BCB-7EAA-4481-A547-EAED76166E50}">
      <dsp:nvSpPr>
        <dsp:cNvPr id="0" name=""/>
        <dsp:cNvSpPr/>
      </dsp:nvSpPr>
      <dsp:spPr>
        <a:xfrm>
          <a:off x="2496065" y="2429969"/>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dirty="0"/>
            <a:t>Share your responses with the table; have someone act as scribe to complete a group worksheet</a:t>
          </a:r>
        </a:p>
      </dsp:txBody>
      <dsp:txXfrm>
        <a:off x="2496065" y="2429969"/>
        <a:ext cx="2024948" cy="1214969"/>
      </dsp:txXfrm>
    </dsp:sp>
    <dsp:sp modelId="{02BB3941-F88E-4E99-8028-BF230657382D}">
      <dsp:nvSpPr>
        <dsp:cNvPr id="0" name=""/>
        <dsp:cNvSpPr/>
      </dsp:nvSpPr>
      <dsp:spPr>
        <a:xfrm>
          <a:off x="4986752" y="2429969"/>
          <a:ext cx="2024948" cy="1214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24" tIns="104153" rIns="99224" bIns="104153"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If you complete ahead of time, choose a second regulated or community partner and identify risks/roles again.</a:t>
          </a:r>
        </a:p>
      </dsp:txBody>
      <dsp:txXfrm>
        <a:off x="4986752" y="2429969"/>
        <a:ext cx="2024948" cy="121496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3DC16-EFBF-413C-BA1B-0862CC88CA0C}" type="datetimeFigureOut">
              <a:rPr lang="en-US" smtClean="0"/>
              <a:t>10/20/2025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5AD5A-8DF9-4F1E-AFFB-29D85678CBEB}" type="slidenum">
              <a:rPr lang="en-US" smtClean="0"/>
              <a:t>‹#›</a:t>
            </a:fld>
            <a:endParaRPr lang="en-US"/>
          </a:p>
        </p:txBody>
      </p:sp>
    </p:spTree>
    <p:extLst>
      <p:ext uri="{BB962C8B-B14F-4D97-AF65-F5344CB8AC3E}">
        <p14:creationId xmlns:p14="http://schemas.microsoft.com/office/powerpoint/2010/main" val="20463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Resilience: Environmental Health and Community Partners is an interactive planning activity.</a:t>
            </a:r>
          </a:p>
          <a:p>
            <a:endParaRPr lang="en-US" dirty="0"/>
          </a:p>
          <a:p>
            <a:r>
              <a:rPr lang="en-US" dirty="0"/>
              <a:t>(For presenters: Choose if you will assign small groups for part 2 of the activity, using color coding or some other method and if so, have participants move to assigned groups based on assigned designations).</a:t>
            </a:r>
          </a:p>
          <a:p>
            <a:endParaRPr lang="en-US" dirty="0"/>
          </a:p>
        </p:txBody>
      </p:sp>
      <p:sp>
        <p:nvSpPr>
          <p:cNvPr id="4" name="Slide Number Placeholder 3"/>
          <p:cNvSpPr>
            <a:spLocks noGrp="1"/>
          </p:cNvSpPr>
          <p:nvPr>
            <p:ph type="sldNum" sz="quarter" idx="5"/>
          </p:nvPr>
        </p:nvSpPr>
        <p:spPr/>
        <p:txBody>
          <a:bodyPr/>
          <a:lstStyle/>
          <a:p>
            <a:fld id="{F435AD5A-8DF9-4F1E-AFFB-29D85678CBEB}" type="slidenum">
              <a:rPr lang="en-US" smtClean="0"/>
              <a:t>1</a:t>
            </a:fld>
            <a:endParaRPr lang="en-US"/>
          </a:p>
        </p:txBody>
      </p:sp>
    </p:spTree>
    <p:extLst>
      <p:ext uri="{BB962C8B-B14F-4D97-AF65-F5344CB8AC3E}">
        <p14:creationId xmlns:p14="http://schemas.microsoft.com/office/powerpoint/2010/main" val="342193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afternoon’s exercise:</a:t>
            </a:r>
          </a:p>
          <a:p>
            <a:endParaRPr lang="en-US" dirty="0"/>
          </a:p>
          <a:p>
            <a:r>
              <a:rPr lang="en-US" dirty="0"/>
              <a:t>Identify key partners that you will either interact with in a regulatory role, or who may be able to provide support during and after an emergency event.</a:t>
            </a:r>
          </a:p>
          <a:p>
            <a:endParaRPr lang="en-US" dirty="0"/>
          </a:p>
          <a:p>
            <a:r>
              <a:rPr lang="en-US" dirty="0"/>
              <a:t>Recognize immediate and long-term risks posed by an emergency</a:t>
            </a:r>
          </a:p>
          <a:p>
            <a:endParaRPr lang="en-US" dirty="0"/>
          </a:p>
          <a:p>
            <a:r>
              <a:rPr lang="en-US" dirty="0"/>
              <a:t>With the ultimate goal being to help you strengthen collaboration by identifying relationship gaps and clarifying roles and opportunities for strengthening your agency and your partners ability to prepare, respond and recover.</a:t>
            </a:r>
          </a:p>
          <a:p>
            <a:endParaRPr lang="en-US" dirty="0"/>
          </a:p>
          <a:p>
            <a:r>
              <a:rPr lang="en-US" dirty="0"/>
              <a:t>There are worksheets, instructions, poster paper, sticky notes and markers on each table. We will introduce the first part of the exercise, have you engage in the activity with your table, then introduce part 2 and move to the small group work, and finally end with an opportunity for each table to share some takeaways with the group as a whole.</a:t>
            </a:r>
          </a:p>
        </p:txBody>
      </p:sp>
      <p:sp>
        <p:nvSpPr>
          <p:cNvPr id="4" name="Slide Number Placeholder 3"/>
          <p:cNvSpPr>
            <a:spLocks noGrp="1"/>
          </p:cNvSpPr>
          <p:nvPr>
            <p:ph type="sldNum" sz="quarter" idx="5"/>
          </p:nvPr>
        </p:nvSpPr>
        <p:spPr/>
        <p:txBody>
          <a:bodyPr/>
          <a:lstStyle/>
          <a:p>
            <a:fld id="{F435AD5A-8DF9-4F1E-AFFB-29D85678CBEB}" type="slidenum">
              <a:rPr lang="en-US" smtClean="0"/>
              <a:t>2</a:t>
            </a:fld>
            <a:endParaRPr lang="en-US"/>
          </a:p>
        </p:txBody>
      </p:sp>
    </p:spTree>
    <p:extLst>
      <p:ext uri="{BB962C8B-B14F-4D97-AF65-F5344CB8AC3E}">
        <p14:creationId xmlns:p14="http://schemas.microsoft.com/office/powerpoint/2010/main" val="181850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organization’s name in the center of your worksheet. </a:t>
            </a:r>
          </a:p>
          <a:p>
            <a:r>
              <a:rPr lang="en-US" dirty="0"/>
              <a:t>Around it, write down partners, with a focus on the Environmental Health aspects of response – could be regulated facilities, partner organizations that work with them, volunteers, academic partners</a:t>
            </a:r>
          </a:p>
          <a:p>
            <a:r>
              <a:rPr lang="en-US" dirty="0"/>
              <a:t>Once you’ve surrounded your LHD with your partners, use the sticky notes by each partner to indicate your connection with them:</a:t>
            </a:r>
          </a:p>
          <a:p>
            <a:endParaRPr lang="en-US" dirty="0"/>
          </a:p>
          <a:p>
            <a:r>
              <a:rPr lang="en-US" dirty="0"/>
              <a:t>Green is a strong relationship</a:t>
            </a:r>
          </a:p>
          <a:p>
            <a:r>
              <a:rPr lang="en-US" dirty="0"/>
              <a:t>Pink is needs strengthening</a:t>
            </a:r>
          </a:p>
          <a:p>
            <a:r>
              <a:rPr lang="en-US" dirty="0"/>
              <a:t>Blue is no relationship</a:t>
            </a:r>
          </a:p>
          <a:p>
            <a:r>
              <a:rPr lang="en-US" dirty="0"/>
              <a:t>(Note: Assign colors based on available sticky notes/dots/markers you will have participants use to characterize relationships)</a:t>
            </a:r>
          </a:p>
          <a:p>
            <a:endParaRPr lang="en-US" dirty="0"/>
          </a:p>
          <a:p>
            <a:r>
              <a:rPr lang="en-US" dirty="0"/>
              <a:t>Think about the relationship generally and in the context of emergency preparedness. You can use more than one color sticky note for a partner – you may have a strong relationship with most of your camps, but maybe a few need strengthening. Or the relationships are strong, but you’ve never discussed emergency preparedness and response planning with them, so you add a blue tab next to the green one</a:t>
            </a:r>
          </a:p>
          <a:p>
            <a:r>
              <a:rPr lang="en-US" dirty="0"/>
              <a:t>Once you’ve completed your personal map, share it with the table and use the large poster paper to create combined table map. </a:t>
            </a:r>
          </a:p>
        </p:txBody>
      </p:sp>
      <p:sp>
        <p:nvSpPr>
          <p:cNvPr id="4" name="Slide Number Placeholder 3"/>
          <p:cNvSpPr>
            <a:spLocks noGrp="1"/>
          </p:cNvSpPr>
          <p:nvPr>
            <p:ph type="sldNum" sz="quarter" idx="5"/>
          </p:nvPr>
        </p:nvSpPr>
        <p:spPr/>
        <p:txBody>
          <a:bodyPr/>
          <a:lstStyle/>
          <a:p>
            <a:fld id="{F435AD5A-8DF9-4F1E-AFFB-29D85678CBEB}" type="slidenum">
              <a:rPr lang="en-US" smtClean="0"/>
              <a:t>3</a:t>
            </a:fld>
            <a:endParaRPr lang="en-US"/>
          </a:p>
        </p:txBody>
      </p:sp>
    </p:spTree>
    <p:extLst>
      <p:ext uri="{BB962C8B-B14F-4D97-AF65-F5344CB8AC3E}">
        <p14:creationId xmlns:p14="http://schemas.microsoft.com/office/powerpoint/2010/main" val="15809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poster paper or insert example slide showing an sample community partner map with sticky notes/colors to show strength of relationships)</a:t>
            </a:r>
          </a:p>
        </p:txBody>
      </p:sp>
      <p:sp>
        <p:nvSpPr>
          <p:cNvPr id="4" name="Slide Number Placeholder 3"/>
          <p:cNvSpPr>
            <a:spLocks noGrp="1"/>
          </p:cNvSpPr>
          <p:nvPr>
            <p:ph type="sldNum" sz="quarter" idx="5"/>
          </p:nvPr>
        </p:nvSpPr>
        <p:spPr/>
        <p:txBody>
          <a:bodyPr/>
          <a:lstStyle/>
          <a:p>
            <a:fld id="{F435AD5A-8DF9-4F1E-AFFB-29D85678CBEB}" type="slidenum">
              <a:rPr lang="en-US" smtClean="0"/>
              <a:t>4</a:t>
            </a:fld>
            <a:endParaRPr lang="en-US"/>
          </a:p>
        </p:txBody>
      </p:sp>
    </p:spTree>
    <p:extLst>
      <p:ext uri="{BB962C8B-B14F-4D97-AF65-F5344CB8AC3E}">
        <p14:creationId xmlns:p14="http://schemas.microsoft.com/office/powerpoint/2010/main" val="164374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think broadly about what types of partners there are in your community. I’ll leave this slide up while you work on this. Take about 3-5 minutes on your own map and then 10-12 to create the combined table map. As you come to the end, notice where you have those blue sticky notes, as those are your relationship gaps. Make a note of any key relationship gaps your table identifies. I will announce when it’s time to move on to Part 2 of the exercise.</a:t>
            </a:r>
          </a:p>
        </p:txBody>
      </p:sp>
      <p:sp>
        <p:nvSpPr>
          <p:cNvPr id="4" name="Slide Number Placeholder 3"/>
          <p:cNvSpPr>
            <a:spLocks noGrp="1"/>
          </p:cNvSpPr>
          <p:nvPr>
            <p:ph type="sldNum" sz="quarter" idx="5"/>
          </p:nvPr>
        </p:nvSpPr>
        <p:spPr/>
        <p:txBody>
          <a:bodyPr/>
          <a:lstStyle/>
          <a:p>
            <a:fld id="{F435AD5A-8DF9-4F1E-AFFB-29D85678CBEB}" type="slidenum">
              <a:rPr lang="en-US" smtClean="0"/>
              <a:t>5</a:t>
            </a:fld>
            <a:endParaRPr lang="en-US"/>
          </a:p>
        </p:txBody>
      </p:sp>
    </p:spTree>
    <p:extLst>
      <p:ext uri="{BB962C8B-B14F-4D97-AF65-F5344CB8AC3E}">
        <p14:creationId xmlns:p14="http://schemas.microsoft.com/office/powerpoint/2010/main" val="402306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Part 2 of our exercise, we will focus on hazard identification. Each table is color coded and that code corresponds to an emergency event: </a:t>
            </a:r>
          </a:p>
          <a:p>
            <a:endParaRPr lang="en-US" dirty="0"/>
          </a:p>
          <a:p>
            <a:r>
              <a:rPr lang="en-US" dirty="0"/>
              <a:t>(Choose emergency events and suggested partner agencies. This exercise focuses on environmental health partners, but can be used more broadly). </a:t>
            </a:r>
          </a:p>
          <a:p>
            <a:r>
              <a:rPr lang="en-US" dirty="0"/>
              <a:t>You also have worksheets with blue tables and blank cells. As a table, we’d like you to choose a partner. Using the worksheet, identify the immediate and long-term potential public health risks that might occur as a result of your assigned emergency event for the partner you’ve chosen, and then identify potential activities/focus for you as an LHD working with that community partner and the activities/focus for partner you’ve chosen.</a:t>
            </a:r>
          </a:p>
          <a:p>
            <a:endParaRPr lang="en-US" dirty="0"/>
          </a:p>
          <a:p>
            <a:r>
              <a:rPr lang="en-US" dirty="0"/>
              <a:t>As a prompt or if you feel stuck as you start, we’ve provided an example of a completed chart at your table for a tornado and hotels/motels. If you complete one type of partner, and are ahead of our allotted time, you have the option to select another partner type and complete the table for that partner, or focus on the same partner, but choose a different type of emergency other than the ones we’re using today. For example, you may be at the flood table and choose mobile home parks as a partner, and after completing that, do a risk assessment for a mobile home park for an ice-storm event, or you may stay with flood, but choose to do a second assessment for environmental health risks for individual community members.</a:t>
            </a:r>
          </a:p>
        </p:txBody>
      </p:sp>
      <p:sp>
        <p:nvSpPr>
          <p:cNvPr id="4" name="Slide Number Placeholder 3"/>
          <p:cNvSpPr>
            <a:spLocks noGrp="1"/>
          </p:cNvSpPr>
          <p:nvPr>
            <p:ph type="sldNum" sz="quarter" idx="5"/>
          </p:nvPr>
        </p:nvSpPr>
        <p:spPr/>
        <p:txBody>
          <a:bodyPr/>
          <a:lstStyle/>
          <a:p>
            <a:fld id="{F435AD5A-8DF9-4F1E-AFFB-29D85678CBEB}" type="slidenum">
              <a:rPr lang="en-US" smtClean="0"/>
              <a:t>6</a:t>
            </a:fld>
            <a:endParaRPr lang="en-US"/>
          </a:p>
        </p:txBody>
      </p:sp>
    </p:spTree>
    <p:extLst>
      <p:ext uri="{BB962C8B-B14F-4D97-AF65-F5344CB8AC3E}">
        <p14:creationId xmlns:p14="http://schemas.microsoft.com/office/powerpoint/2010/main" val="319340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leave this slide with the questions up as your work together and discuss as a table and we’ll ask you to be ready to share both an immediate and long-term hazard/risk and one resource or next step for your agency in supporting your community partner.</a:t>
            </a:r>
          </a:p>
        </p:txBody>
      </p:sp>
      <p:sp>
        <p:nvSpPr>
          <p:cNvPr id="4" name="Slide Number Placeholder 3"/>
          <p:cNvSpPr>
            <a:spLocks noGrp="1"/>
          </p:cNvSpPr>
          <p:nvPr>
            <p:ph type="sldNum" sz="quarter" idx="5"/>
          </p:nvPr>
        </p:nvSpPr>
        <p:spPr/>
        <p:txBody>
          <a:bodyPr/>
          <a:lstStyle/>
          <a:p>
            <a:fld id="{F435AD5A-8DF9-4F1E-AFFB-29D85678CBEB}" type="slidenum">
              <a:rPr lang="en-US" smtClean="0"/>
              <a:t>7</a:t>
            </a:fld>
            <a:endParaRPr lang="en-US"/>
          </a:p>
        </p:txBody>
      </p:sp>
    </p:spTree>
    <p:extLst>
      <p:ext uri="{BB962C8B-B14F-4D97-AF65-F5344CB8AC3E}">
        <p14:creationId xmlns:p14="http://schemas.microsoft.com/office/powerpoint/2010/main" val="237724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let’s hear from you. I’ll call on tables to share your event and selected partner and then one relationship gap, one immediate risk and one long-term risk and  lastly, a resource/next step for your agency to take to help support that partner. </a:t>
            </a:r>
          </a:p>
          <a:p>
            <a:endParaRPr lang="en-US" dirty="0"/>
          </a:p>
          <a:p>
            <a:r>
              <a:rPr lang="en-US" dirty="0"/>
              <a:t>(Designate staff to move to tables with mics if needed for size of group and assign someone to capture notes of the items shared by each group). </a:t>
            </a:r>
          </a:p>
        </p:txBody>
      </p:sp>
      <p:sp>
        <p:nvSpPr>
          <p:cNvPr id="4" name="Slide Number Placeholder 3"/>
          <p:cNvSpPr>
            <a:spLocks noGrp="1"/>
          </p:cNvSpPr>
          <p:nvPr>
            <p:ph type="sldNum" sz="quarter" idx="5"/>
          </p:nvPr>
        </p:nvSpPr>
        <p:spPr/>
        <p:txBody>
          <a:bodyPr/>
          <a:lstStyle/>
          <a:p>
            <a:fld id="{F435AD5A-8DF9-4F1E-AFFB-29D85678CBEB}" type="slidenum">
              <a:rPr lang="en-US" smtClean="0"/>
              <a:t>8</a:t>
            </a:fld>
            <a:endParaRPr lang="en-US"/>
          </a:p>
        </p:txBody>
      </p:sp>
    </p:spTree>
    <p:extLst>
      <p:ext uri="{BB962C8B-B14F-4D97-AF65-F5344CB8AC3E}">
        <p14:creationId xmlns:p14="http://schemas.microsoft.com/office/powerpoint/2010/main" val="125032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instructions is using an evaluation tool for the exercise). Thank you so much for joining us today. </a:t>
            </a:r>
          </a:p>
        </p:txBody>
      </p:sp>
      <p:sp>
        <p:nvSpPr>
          <p:cNvPr id="4" name="Slide Number Placeholder 3"/>
          <p:cNvSpPr>
            <a:spLocks noGrp="1"/>
          </p:cNvSpPr>
          <p:nvPr>
            <p:ph type="sldNum" sz="quarter" idx="5"/>
          </p:nvPr>
        </p:nvSpPr>
        <p:spPr/>
        <p:txBody>
          <a:bodyPr/>
          <a:lstStyle/>
          <a:p>
            <a:fld id="{F435AD5A-8DF9-4F1E-AFFB-29D85678CBEB}" type="slidenum">
              <a:rPr lang="en-US" smtClean="0"/>
              <a:t>9</a:t>
            </a:fld>
            <a:endParaRPr lang="en-US"/>
          </a:p>
        </p:txBody>
      </p:sp>
    </p:spTree>
    <p:extLst>
      <p:ext uri="{BB962C8B-B14F-4D97-AF65-F5344CB8AC3E}">
        <p14:creationId xmlns:p14="http://schemas.microsoft.com/office/powerpoint/2010/main" val="263384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A_4F6638EA.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9144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0040" y="-1133192"/>
            <a:ext cx="68580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2" y="0"/>
            <a:ext cx="4572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4" y="4049"/>
            <a:ext cx="7662432"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520019" y="1030406"/>
            <a:ext cx="6110785" cy="3081242"/>
          </a:xfrm>
        </p:spPr>
        <p:txBody>
          <a:bodyPr anchor="ctr">
            <a:normAutofit/>
          </a:bodyPr>
          <a:lstStyle/>
          <a:p>
            <a:r>
              <a:rPr lang="en-US" sz="4200" dirty="0">
                <a:solidFill>
                  <a:srgbClr val="FFFFFF"/>
                </a:solidFill>
              </a:rPr>
              <a:t>Building Resilience: Environmental Health and Community Partners</a:t>
            </a:r>
          </a:p>
        </p:txBody>
      </p:sp>
      <p:sp>
        <p:nvSpPr>
          <p:cNvPr id="3" name="Subtitle 2"/>
          <p:cNvSpPr>
            <a:spLocks noGrp="1"/>
          </p:cNvSpPr>
          <p:nvPr>
            <p:ph type="subTitle" idx="1"/>
          </p:nvPr>
        </p:nvSpPr>
        <p:spPr>
          <a:xfrm>
            <a:off x="1169957" y="5171093"/>
            <a:ext cx="6808971" cy="860620"/>
          </a:xfrm>
        </p:spPr>
        <p:txBody>
          <a:bodyPr anchor="ctr">
            <a:normAutofit/>
          </a:bodyPr>
          <a:lstStyle/>
          <a:p>
            <a:pPr>
              <a:lnSpc>
                <a:spcPct val="90000"/>
              </a:lnSpc>
            </a:pPr>
            <a:r>
              <a:rPr lang="en-US" sz="2200" dirty="0">
                <a:solidFill>
                  <a:srgbClr val="FFFFFF"/>
                </a:solidFill>
              </a:rPr>
              <a:t>An Interactive Planning Activity for Environmental Health and Preparedness Staff at Local Health Departments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291901-ADCE-7EA3-8616-0326666FF1A7}"/>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3500" kern="1200">
                <a:solidFill>
                  <a:srgbClr val="FFFFFF"/>
                </a:solidFill>
                <a:latin typeface="+mj-lt"/>
                <a:ea typeface="+mj-ea"/>
                <a:cs typeface="+mj-cs"/>
              </a:rPr>
              <a:t>Closing Remarks</a:t>
            </a:r>
          </a:p>
        </p:txBody>
      </p:sp>
      <p:pic>
        <p:nvPicPr>
          <p:cNvPr id="5" name="Content Placeholder 4" descr="A poster of a building destroyed by earthquake&#10;&#10;AI-generated content may be incorrect.">
            <a:extLst>
              <a:ext uri="{FF2B5EF4-FFF2-40B4-BE49-F238E27FC236}">
                <a16:creationId xmlns:a16="http://schemas.microsoft.com/office/drawing/2014/main" id="{5E8B7A0D-B0D3-3B3A-D871-EE61EB0456E0}"/>
              </a:ext>
            </a:extLst>
          </p:cNvPr>
          <p:cNvPicPr>
            <a:picLocks noGrp="1" noChangeAspect="1"/>
          </p:cNvPicPr>
          <p:nvPr>
            <p:ph idx="1"/>
          </p:nvPr>
        </p:nvPicPr>
        <p:blipFill>
          <a:blip r:embed="rId2"/>
          <a:stretch>
            <a:fillRect/>
          </a:stretch>
        </p:blipFill>
        <p:spPr>
          <a:xfrm>
            <a:off x="3376821" y="719344"/>
            <a:ext cx="5419311" cy="5419311"/>
          </a:xfrm>
          <a:prstGeom prst="rect">
            <a:avLst/>
          </a:prstGeom>
        </p:spPr>
      </p:pic>
    </p:spTree>
    <p:extLst>
      <p:ext uri="{BB962C8B-B14F-4D97-AF65-F5344CB8AC3E}">
        <p14:creationId xmlns:p14="http://schemas.microsoft.com/office/powerpoint/2010/main" val="331709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Purpose</a:t>
            </a:r>
          </a:p>
        </p:txBody>
      </p:sp>
      <p:graphicFrame>
        <p:nvGraphicFramePr>
          <p:cNvPr id="5" name="Content Placeholder 2">
            <a:extLst>
              <a:ext uri="{FF2B5EF4-FFF2-40B4-BE49-F238E27FC236}">
                <a16:creationId xmlns:a16="http://schemas.microsoft.com/office/drawing/2014/main" id="{D70680E3-4EEB-14F1-E7DD-0372CD3C8313}"/>
              </a:ext>
            </a:extLst>
          </p:cNvPr>
          <p:cNvGraphicFramePr>
            <a:graphicFrameLocks noGrp="1"/>
          </p:cNvGraphicFramePr>
          <p:nvPr>
            <p:ph idx="1"/>
            <p:extLst>
              <p:ext uri="{D42A27DB-BD31-4B8C-83A1-F6EECF244321}">
                <p14:modId xmlns:p14="http://schemas.microsoft.com/office/powerpoint/2010/main" val="199340426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1051" y="381935"/>
            <a:ext cx="7017080" cy="1200329"/>
          </a:xfrm>
        </p:spPr>
        <p:txBody>
          <a:bodyPr anchor="t">
            <a:noAutofit/>
          </a:bodyPr>
          <a:lstStyle/>
          <a:p>
            <a:r>
              <a:rPr lang="en-US" dirty="0"/>
              <a:t>Instructions: Partner Mapping</a:t>
            </a:r>
          </a:p>
        </p:txBody>
      </p:sp>
      <p:grpSp>
        <p:nvGrpSpPr>
          <p:cNvPr id="22" name="Group 2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45650" y="554152"/>
            <a:ext cx="430632"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F1EFEA72-B35A-578E-17FC-9FC6FAFC03EB}"/>
              </a:ext>
            </a:extLst>
          </p:cNvPr>
          <p:cNvGraphicFramePr>
            <a:graphicFrameLocks noGrp="1"/>
          </p:cNvGraphicFramePr>
          <p:nvPr>
            <p:ph idx="1"/>
            <p:extLst>
              <p:ext uri="{D42A27DB-BD31-4B8C-83A1-F6EECF244321}">
                <p14:modId xmlns:p14="http://schemas.microsoft.com/office/powerpoint/2010/main" val="1179561172"/>
              </p:ext>
            </p:extLst>
          </p:nvPr>
        </p:nvGraphicFramePr>
        <p:xfrm>
          <a:off x="891046" y="1825625"/>
          <a:ext cx="701708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olorful pins connected with a thread">
            <a:extLst>
              <a:ext uri="{FF2B5EF4-FFF2-40B4-BE49-F238E27FC236}">
                <a16:creationId xmlns:a16="http://schemas.microsoft.com/office/drawing/2014/main" id="{CE5E9057-6240-0E9E-45FC-A17D8C7386A2}"/>
              </a:ext>
            </a:extLst>
          </p:cNvPr>
          <p:cNvPicPr>
            <a:picLocks noChangeAspect="1"/>
          </p:cNvPicPr>
          <p:nvPr/>
        </p:nvPicPr>
        <p:blipFill>
          <a:blip r:embed="rId4"/>
          <a:srcRect r="10999" b="-1"/>
          <a:stretch>
            <a:fillRect/>
          </a:stretch>
        </p:blipFill>
        <p:spPr>
          <a:xfrm>
            <a:off x="20" y="10"/>
            <a:ext cx="9143980" cy="6857990"/>
          </a:xfrm>
          <a:prstGeom prst="rect">
            <a:avLst/>
          </a:prstGeom>
        </p:spPr>
      </p:pic>
      <p:sp>
        <p:nvSpPr>
          <p:cNvPr id="12"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3629025"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80F515-A666-37AC-9D8D-3FB4C7B78993}"/>
              </a:ext>
            </a:extLst>
          </p:cNvPr>
          <p:cNvSpPr txBox="1"/>
          <p:nvPr/>
        </p:nvSpPr>
        <p:spPr>
          <a:xfrm>
            <a:off x="957262" y="4981575"/>
            <a:ext cx="2421732" cy="860426"/>
          </a:xfrm>
          <a:prstGeom prst="rect">
            <a:avLst/>
          </a:prstGeom>
          <a:noFill/>
          <a:ln w="174625" cap="sq" cmpd="thinThick">
            <a:noFill/>
            <a:miter lim="800000"/>
          </a:ln>
        </p:spPr>
        <p:txBody>
          <a:bodyPr vert="horz" lIns="91440" tIns="45720" rIns="91440" bIns="45720" rtlCol="0" anchor="ctr">
            <a:normAutofit/>
          </a:bodyPr>
          <a:lstStyle/>
          <a:p>
            <a:pPr algn="r" defTabSz="914400">
              <a:lnSpc>
                <a:spcPct val="90000"/>
              </a:lnSpc>
              <a:spcBef>
                <a:spcPct val="0"/>
              </a:spcBef>
              <a:spcAft>
                <a:spcPts val="600"/>
              </a:spcAft>
            </a:pPr>
            <a:r>
              <a:rPr lang="en-US" sz="2100">
                <a:solidFill>
                  <a:srgbClr val="FFFFFF"/>
                </a:solidFill>
                <a:latin typeface="+mj-lt"/>
                <a:ea typeface="+mj-ea"/>
                <a:cs typeface="+mj-cs"/>
              </a:rPr>
              <a:t>Community Mapping Example</a:t>
            </a:r>
          </a:p>
        </p:txBody>
      </p:sp>
      <p:cxnSp>
        <p:nvCxnSpPr>
          <p:cNvPr id="14" name="Straight Connector 13">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4876800"/>
            <a:ext cx="3593591"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5969000"/>
            <a:ext cx="3593591"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9930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0578" y="802955"/>
            <a:ext cx="3733482" cy="1454051"/>
          </a:xfrm>
        </p:spPr>
        <p:txBody>
          <a:bodyPr>
            <a:normAutofit/>
          </a:bodyPr>
          <a:lstStyle/>
          <a:p>
            <a:r>
              <a:rPr lang="en-US" sz="3100">
                <a:solidFill>
                  <a:schemeClr val="tx2"/>
                </a:solidFill>
              </a:rPr>
              <a:t>Partner Mapping Exercise</a:t>
            </a:r>
          </a:p>
        </p:txBody>
      </p:sp>
      <p:pic>
        <p:nvPicPr>
          <p:cNvPr id="7" name="Graphic 6" descr="Users">
            <a:extLst>
              <a:ext uri="{FF2B5EF4-FFF2-40B4-BE49-F238E27FC236}">
                <a16:creationId xmlns:a16="http://schemas.microsoft.com/office/drawing/2014/main" id="{37AD5A2A-7350-87E1-AEBC-5C9379CAE1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534" y="2230670"/>
            <a:ext cx="2746373" cy="2746373"/>
          </a:xfrm>
          <a:prstGeom prst="rect">
            <a:avLst/>
          </a:prstGeom>
        </p:spPr>
      </p:pic>
      <p:sp>
        <p:nvSpPr>
          <p:cNvPr id="3" name="Content Placeholder 2"/>
          <p:cNvSpPr>
            <a:spLocks noGrp="1"/>
          </p:cNvSpPr>
          <p:nvPr>
            <p:ph idx="1"/>
          </p:nvPr>
        </p:nvSpPr>
        <p:spPr>
          <a:xfrm>
            <a:off x="4567930" y="2421682"/>
            <a:ext cx="3733184" cy="3639289"/>
          </a:xfrm>
        </p:spPr>
        <p:txBody>
          <a:bodyPr anchor="ctr">
            <a:normAutofit/>
          </a:bodyPr>
          <a:lstStyle/>
          <a:p>
            <a:pPr>
              <a:lnSpc>
                <a:spcPct val="90000"/>
              </a:lnSpc>
            </a:pPr>
            <a:r>
              <a:rPr lang="en-US" sz="1400">
                <a:solidFill>
                  <a:schemeClr val="tx2"/>
                </a:solidFill>
              </a:rPr>
              <a:t>Who’s at the Table?</a:t>
            </a:r>
          </a:p>
          <a:p>
            <a:pPr>
              <a:lnSpc>
                <a:spcPct val="90000"/>
              </a:lnSpc>
            </a:pPr>
            <a:r>
              <a:rPr lang="en-US" sz="1400">
                <a:solidFill>
                  <a:schemeClr val="tx2"/>
                </a:solidFill>
              </a:rPr>
              <a:t>- 15 minutes to map partners – 5 to complete worksheet for self/10 to complete as table</a:t>
            </a:r>
          </a:p>
          <a:p>
            <a:pPr>
              <a:lnSpc>
                <a:spcPct val="90000"/>
              </a:lnSpc>
            </a:pPr>
            <a:r>
              <a:rPr lang="en-US" sz="1400">
                <a:solidFill>
                  <a:schemeClr val="tx2"/>
                </a:solidFill>
              </a:rPr>
              <a:t>- Think broadly: </a:t>
            </a:r>
          </a:p>
          <a:p>
            <a:pPr lvl="1">
              <a:lnSpc>
                <a:spcPct val="90000"/>
              </a:lnSpc>
            </a:pPr>
            <a:r>
              <a:rPr lang="en-US" sz="1400">
                <a:solidFill>
                  <a:schemeClr val="tx2"/>
                </a:solidFill>
              </a:rPr>
              <a:t>Regulated facilities such as restaurants, water systems, camps, temporary residences</a:t>
            </a:r>
          </a:p>
          <a:p>
            <a:pPr lvl="1">
              <a:lnSpc>
                <a:spcPct val="90000"/>
              </a:lnSpc>
            </a:pPr>
            <a:r>
              <a:rPr lang="en-US" sz="1400">
                <a:solidFill>
                  <a:schemeClr val="tx2"/>
                </a:solidFill>
              </a:rPr>
              <a:t>Institutional partners: Hospitals, schools, colleges, other governmental partners, unions</a:t>
            </a:r>
          </a:p>
          <a:p>
            <a:pPr lvl="1">
              <a:lnSpc>
                <a:spcPct val="90000"/>
              </a:lnSpc>
            </a:pPr>
            <a:r>
              <a:rPr lang="en-US" sz="1400">
                <a:solidFill>
                  <a:schemeClr val="tx2"/>
                </a:solidFill>
              </a:rPr>
              <a:t>Community Organizations: Volunteer organizations, churches, food pantries, non-profits/CBOs, chambers of commerce</a:t>
            </a:r>
          </a:p>
          <a:p>
            <a:pPr lvl="1">
              <a:lnSpc>
                <a:spcPct val="90000"/>
              </a:lnSpc>
            </a:pPr>
            <a:r>
              <a:rPr lang="en-US" sz="1400">
                <a:solidFill>
                  <a:schemeClr val="tx2"/>
                </a:solidFill>
              </a:rPr>
              <a:t>Informal Partners: Other businesses(small and large),individuals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77B42-603D-13CF-D1BD-D1A95DE395E0}"/>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F619015-E6C0-7D83-7A21-D63236A2D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3BF96-17E1-CCA5-EC65-055BC9864FDE}"/>
              </a:ext>
            </a:extLst>
          </p:cNvPr>
          <p:cNvSpPr>
            <a:spLocks noGrp="1"/>
          </p:cNvSpPr>
          <p:nvPr>
            <p:ph type="title"/>
          </p:nvPr>
        </p:nvSpPr>
        <p:spPr>
          <a:xfrm>
            <a:off x="891051" y="381935"/>
            <a:ext cx="7017080" cy="1200329"/>
          </a:xfrm>
        </p:spPr>
        <p:txBody>
          <a:bodyPr anchor="t">
            <a:noAutofit/>
          </a:bodyPr>
          <a:lstStyle/>
          <a:p>
            <a:r>
              <a:rPr lang="en-US" dirty="0"/>
              <a:t>Instructions: Hazard Identification</a:t>
            </a:r>
          </a:p>
        </p:txBody>
      </p:sp>
      <p:grpSp>
        <p:nvGrpSpPr>
          <p:cNvPr id="22" name="Group 21">
            <a:extLst>
              <a:ext uri="{FF2B5EF4-FFF2-40B4-BE49-F238E27FC236}">
                <a16:creationId xmlns:a16="http://schemas.microsoft.com/office/drawing/2014/main" id="{EB5999C1-9722-CA06-5036-AF3029115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45650" y="554152"/>
            <a:ext cx="430632" cy="1075866"/>
            <a:chOff x="10994200" y="554152"/>
            <a:chExt cx="574177" cy="1075866"/>
          </a:xfrm>
        </p:grpSpPr>
        <p:sp>
          <p:nvSpPr>
            <p:cNvPr id="12" name="Graphic 11">
              <a:extLst>
                <a:ext uri="{FF2B5EF4-FFF2-40B4-BE49-F238E27FC236}">
                  <a16:creationId xmlns:a16="http://schemas.microsoft.com/office/drawing/2014/main" id="{C2408D83-D591-86ED-FE4A-65D9A8869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6FA89A34-8F9A-197E-5F18-BBD4DE0B9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757301B3-BC78-38F8-5DF7-BAFDB309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9ADC9EB8-667F-355A-FD99-2DFB9725A6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EE41D4F1-9817-F1E6-FBA1-32FD0E603A41}"/>
              </a:ext>
            </a:extLst>
          </p:cNvPr>
          <p:cNvGraphicFramePr>
            <a:graphicFrameLocks noGrp="1"/>
          </p:cNvGraphicFramePr>
          <p:nvPr>
            <p:ph idx="1"/>
            <p:extLst>
              <p:ext uri="{D42A27DB-BD31-4B8C-83A1-F6EECF244321}">
                <p14:modId xmlns:p14="http://schemas.microsoft.com/office/powerpoint/2010/main" val="1509943675"/>
              </p:ext>
            </p:extLst>
          </p:nvPr>
        </p:nvGraphicFramePr>
        <p:xfrm>
          <a:off x="891046" y="1825625"/>
          <a:ext cx="701708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42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anchor="b">
            <a:normAutofit/>
          </a:bodyPr>
          <a:lstStyle/>
          <a:p>
            <a:r>
              <a:rPr lang="en-US" sz="3500"/>
              <a:t>Hazard &amp; Risk Identification</a:t>
            </a:r>
          </a:p>
        </p:txBody>
      </p:sp>
      <p:sp>
        <p:nvSpPr>
          <p:cNvPr id="21" name="Content Placeholder 2"/>
          <p:cNvSpPr>
            <a:spLocks noGrp="1"/>
          </p:cNvSpPr>
          <p:nvPr>
            <p:ph idx="1"/>
          </p:nvPr>
        </p:nvSpPr>
        <p:spPr>
          <a:xfrm>
            <a:off x="858692" y="2405894"/>
            <a:ext cx="3986392" cy="3535083"/>
          </a:xfrm>
        </p:spPr>
        <p:txBody>
          <a:bodyPr anchor="t">
            <a:normAutofit/>
          </a:bodyPr>
          <a:lstStyle/>
          <a:p>
            <a:pPr marL="0" indent="0">
              <a:lnSpc>
                <a:spcPct val="90000"/>
              </a:lnSpc>
              <a:buNone/>
            </a:pPr>
            <a:r>
              <a:rPr lang="en-US" sz="1600"/>
              <a:t>What Could Go Wrong?</a:t>
            </a:r>
          </a:p>
          <a:p>
            <a:pPr>
              <a:lnSpc>
                <a:spcPct val="90000"/>
              </a:lnSpc>
            </a:pPr>
            <a:r>
              <a:rPr lang="en-US" sz="1600"/>
              <a:t>25 Minutes to focus on your assigned emergency event and selected regulated partner to identify:</a:t>
            </a:r>
          </a:p>
          <a:p>
            <a:pPr>
              <a:lnSpc>
                <a:spcPct val="90000"/>
              </a:lnSpc>
            </a:pPr>
            <a:r>
              <a:rPr lang="en-US" sz="1600"/>
              <a:t>Immediate Risks:</a:t>
            </a:r>
          </a:p>
          <a:p>
            <a:pPr lvl="1">
              <a:lnSpc>
                <a:spcPct val="90000"/>
              </a:lnSpc>
            </a:pPr>
            <a:r>
              <a:rPr lang="en-US" sz="1600"/>
              <a:t>E.g. Unsafe food, contaminated water, sewage, unsafe shelter</a:t>
            </a:r>
          </a:p>
          <a:p>
            <a:pPr>
              <a:lnSpc>
                <a:spcPct val="90000"/>
              </a:lnSpc>
            </a:pPr>
            <a:r>
              <a:rPr lang="en-US" sz="1600"/>
              <a:t>Long-Term Risks:</a:t>
            </a:r>
          </a:p>
          <a:p>
            <a:pPr lvl="1">
              <a:lnSpc>
                <a:spcPct val="90000"/>
              </a:lnSpc>
            </a:pPr>
            <a:r>
              <a:rPr lang="en-US" sz="1600"/>
              <a:t>E.g. Mold, contaminated wells, displaced families, economic strain, long-term environmental hazards</a:t>
            </a:r>
          </a:p>
          <a:p>
            <a:pPr>
              <a:lnSpc>
                <a:spcPct val="90000"/>
              </a:lnSpc>
            </a:pPr>
            <a:r>
              <a:rPr lang="en-US" sz="1600"/>
              <a:t>What is the LHD role/resources and what are partners’ role/resources needed to prepare, respond and recover?</a:t>
            </a:r>
          </a:p>
        </p:txBody>
      </p:sp>
      <p:sp>
        <p:nvSpPr>
          <p:cNvPr id="45" name="Rectangle 4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Warning">
            <a:extLst>
              <a:ext uri="{FF2B5EF4-FFF2-40B4-BE49-F238E27FC236}">
                <a16:creationId xmlns:a16="http://schemas.microsoft.com/office/drawing/2014/main" id="{F96BF1D9-2726-6E40-837B-F213B0F1B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975" y="1880998"/>
            <a:ext cx="3127897" cy="31278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Group Share-Out</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1700" dirty="0"/>
              <a:t>What We’ve Learned (15-20 minutes):</a:t>
            </a:r>
          </a:p>
          <a:p>
            <a:r>
              <a:rPr lang="en-US" sz="1700" dirty="0"/>
              <a:t>Each group shares</a:t>
            </a:r>
          </a:p>
          <a:p>
            <a:r>
              <a:rPr lang="en-US" sz="1700" dirty="0"/>
              <a:t>What your event and partner was and:</a:t>
            </a:r>
          </a:p>
          <a:p>
            <a:pPr marL="400050" lvl="1" indent="0">
              <a:buNone/>
            </a:pPr>
            <a:r>
              <a:rPr lang="en-US" sz="1600" i="1" dirty="0"/>
              <a:t>- One relationship gap</a:t>
            </a:r>
          </a:p>
          <a:p>
            <a:pPr marL="400050" lvl="1" indent="0">
              <a:buNone/>
            </a:pPr>
            <a:r>
              <a:rPr lang="en-US" sz="1600" i="1" dirty="0"/>
              <a:t>- One immediate risk of concern</a:t>
            </a:r>
          </a:p>
          <a:p>
            <a:pPr marL="400050" lvl="1" indent="0">
              <a:buNone/>
            </a:pPr>
            <a:r>
              <a:rPr lang="en-US" sz="1600" i="1" dirty="0"/>
              <a:t>- One long-term recovery risk</a:t>
            </a:r>
          </a:p>
          <a:p>
            <a:pPr marL="400050" lvl="1" indent="0">
              <a:buNone/>
            </a:pPr>
            <a:r>
              <a:rPr lang="en-US" sz="1600" i="1" dirty="0"/>
              <a:t>- One resource/next step for your agency</a:t>
            </a:r>
          </a:p>
        </p:txBody>
      </p:sp>
      <p:pic>
        <p:nvPicPr>
          <p:cNvPr id="5" name="Picture 4" descr="Colorful carved figures of humans">
            <a:extLst>
              <a:ext uri="{FF2B5EF4-FFF2-40B4-BE49-F238E27FC236}">
                <a16:creationId xmlns:a16="http://schemas.microsoft.com/office/drawing/2014/main" id="{374114CA-9469-EA66-614B-BEA6C1F382A8}"/>
              </a:ext>
            </a:extLst>
          </p:cNvPr>
          <p:cNvPicPr>
            <a:picLocks noChangeAspect="1"/>
          </p:cNvPicPr>
          <p:nvPr/>
        </p:nvPicPr>
        <p:blipFill>
          <a:blip r:embed="rId3"/>
          <a:srcRect l="26340" r="26107" b="-1"/>
          <a:stretch>
            <a:fillRect/>
          </a:stretch>
        </p:blipFill>
        <p:spPr>
          <a:xfrm>
            <a:off x="4572000" y="1"/>
            <a:ext cx="4577118"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DA9BB-6F98-4186-3B24-61FCED3FE2B0}"/>
              </a:ext>
            </a:extLst>
          </p:cNvPr>
          <p:cNvSpPr>
            <a:spLocks noGrp="1"/>
          </p:cNvSpPr>
          <p:nvPr>
            <p:ph type="title"/>
          </p:nvPr>
        </p:nvSpPr>
        <p:spPr>
          <a:xfrm>
            <a:off x="595246" y="386930"/>
            <a:ext cx="7549592" cy="1298448"/>
          </a:xfrm>
        </p:spPr>
        <p:txBody>
          <a:bodyPr anchor="b">
            <a:normAutofit fontScale="90000"/>
          </a:bodyPr>
          <a:lstStyle/>
          <a:p>
            <a:r>
              <a:rPr lang="en-US" sz="4200" dirty="0"/>
              <a:t>Your Feedback is Important: Evaluation!</a:t>
            </a:r>
          </a:p>
        </p:txBody>
      </p:sp>
      <p:sp>
        <p:nvSpPr>
          <p:cNvPr id="33" name="Rectangle 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5E21B6-39BA-6997-A1E1-0028659B9ADA}"/>
              </a:ext>
            </a:extLst>
          </p:cNvPr>
          <p:cNvSpPr>
            <a:spLocks noGrp="1"/>
          </p:cNvSpPr>
          <p:nvPr>
            <p:ph idx="1"/>
          </p:nvPr>
        </p:nvSpPr>
        <p:spPr>
          <a:xfrm>
            <a:off x="595245" y="2599509"/>
            <a:ext cx="3398174" cy="3639450"/>
          </a:xfrm>
        </p:spPr>
        <p:txBody>
          <a:bodyPr anchor="ctr">
            <a:normAutofit/>
          </a:bodyPr>
          <a:lstStyle/>
          <a:p>
            <a:r>
              <a:rPr lang="en-US" sz="2400" dirty="0"/>
              <a:t>Please scan the QR code and complete the short evaluation now!</a:t>
            </a:r>
          </a:p>
          <a:p>
            <a:pPr marL="0" indent="0">
              <a:buNone/>
            </a:pPr>
            <a:endParaRPr lang="en-US" sz="1700" dirty="0"/>
          </a:p>
          <a:p>
            <a:endParaRPr lang="en-US" sz="1700" dirty="0"/>
          </a:p>
        </p:txBody>
      </p:sp>
      <p:sp>
        <p:nvSpPr>
          <p:cNvPr id="37" name="Rectangle 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C5A7AF-B693-1091-14AA-18B747296055}"/>
              </a:ext>
            </a:extLst>
          </p:cNvPr>
          <p:cNvSpPr txBox="1"/>
          <p:nvPr/>
        </p:nvSpPr>
        <p:spPr>
          <a:xfrm>
            <a:off x="4870450" y="3041650"/>
            <a:ext cx="3398174" cy="1200329"/>
          </a:xfrm>
          <a:prstGeom prst="rect">
            <a:avLst/>
          </a:prstGeom>
          <a:noFill/>
          <a:ln>
            <a:solidFill>
              <a:schemeClr val="accent1"/>
            </a:solidFill>
          </a:ln>
        </p:spPr>
        <p:txBody>
          <a:bodyPr wrap="square" rtlCol="0">
            <a:spAutoFit/>
          </a:bodyPr>
          <a:lstStyle/>
          <a:p>
            <a:r>
              <a:rPr lang="en-US" i="1" dirty="0"/>
              <a:t>(Placeholder to insert QR Code/Link to evaluation tool, or delete if using paper evaluation or no evaluation)</a:t>
            </a:r>
          </a:p>
        </p:txBody>
      </p:sp>
    </p:spTree>
    <p:extLst>
      <p:ext uri="{BB962C8B-B14F-4D97-AF65-F5344CB8AC3E}">
        <p14:creationId xmlns:p14="http://schemas.microsoft.com/office/powerpoint/2010/main" val="2077098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8cbd71-20b5-43ca-86b0-8ec83f56bfad" xsi:nil="true"/>
    <lcf76f155ced4ddcb4097134ff3c332f xmlns="514c740b-79bf-4817-ad70-08965583b1b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E26511B8F2D40B336C0608A274BCC" ma:contentTypeVersion="16" ma:contentTypeDescription="Create a new document." ma:contentTypeScope="" ma:versionID="5e9b1a88387e3970714bf8cea3cc2523">
  <xsd:schema xmlns:xsd="http://www.w3.org/2001/XMLSchema" xmlns:xs="http://www.w3.org/2001/XMLSchema" xmlns:p="http://schemas.microsoft.com/office/2006/metadata/properties" xmlns:ns2="514c740b-79bf-4817-ad70-08965583b1bb" xmlns:ns3="ee8cbd71-20b5-43ca-86b0-8ec83f56bfad" targetNamespace="http://schemas.microsoft.com/office/2006/metadata/properties" ma:root="true" ma:fieldsID="511592ac57f6af39c7780050cca5dfc4" ns2:_="" ns3:_="">
    <xsd:import namespace="514c740b-79bf-4817-ad70-08965583b1bb"/>
    <xsd:import namespace="ee8cbd71-20b5-43ca-86b0-8ec83f56bfa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c740b-79bf-4817-ad70-08965583b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e98feb-d801-4787-b54f-e07a5f4fb72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8cbd71-20b5-43ca-86b0-8ec83f56bf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2f7eed-285d-4cc0-9cbc-535187ee6c6b}" ma:internalName="TaxCatchAll" ma:showField="CatchAllData" ma:web="ee8cbd71-20b5-43ca-86b0-8ec83f56bf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EF01C-7DE2-4AB5-965A-2E89C13FB403}">
  <ds:schemaRefs>
    <ds:schemaRef ds:uri="http://schemas.microsoft.com/sharepoint/v3/contenttype/forms"/>
  </ds:schemaRefs>
</ds:datastoreItem>
</file>

<file path=customXml/itemProps2.xml><?xml version="1.0" encoding="utf-8"?>
<ds:datastoreItem xmlns:ds="http://schemas.openxmlformats.org/officeDocument/2006/customXml" ds:itemID="{02A626EF-7E22-4B08-BA49-984BD366EE84}">
  <ds:schemaRefs>
    <ds:schemaRef ds:uri="http://schemas.microsoft.com/office/2006/metadata/properties"/>
    <ds:schemaRef ds:uri="http://schemas.microsoft.com/office/infopath/2007/PartnerControls"/>
    <ds:schemaRef ds:uri="ee8cbd71-20b5-43ca-86b0-8ec83f56bfad"/>
    <ds:schemaRef ds:uri="514c740b-79bf-4817-ad70-08965583b1bb"/>
  </ds:schemaRefs>
</ds:datastoreItem>
</file>

<file path=customXml/itemProps3.xml><?xml version="1.0" encoding="utf-8"?>
<ds:datastoreItem xmlns:ds="http://schemas.openxmlformats.org/officeDocument/2006/customXml" ds:itemID="{E0D0DF53-B770-44E3-AF9A-A9723A68C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4c740b-79bf-4817-ad70-08965583b1bb"/>
    <ds:schemaRef ds:uri="ee8cbd71-20b5-43ca-86b0-8ec83f56b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TotalTime>
  <Words>1376</Words>
  <Application>Microsoft Office PowerPoint</Application>
  <PresentationFormat>On-screen Show (4:3)</PresentationFormat>
  <Paragraphs>96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Office Theme</vt:lpstr>
      <vt:lpstr>Building Resilience: Environmental Health and Community Partners</vt:lpstr>
      <vt:lpstr>Purpose</vt:lpstr>
      <vt:lpstr>Instructions: Partner Mapping</vt:lpstr>
      <vt:lpstr>PowerPoint Presentation</vt:lpstr>
      <vt:lpstr>Partner Mapping Exercise</vt:lpstr>
      <vt:lpstr>Instructions: Hazard Identification</vt:lpstr>
      <vt:lpstr>Hazard &amp; Risk Identification</vt:lpstr>
      <vt:lpstr>Group Share-Out</vt:lpstr>
      <vt:lpstr>Your Feedback is Important: Evaluation!</vt:lpstr>
      <vt:lpstr>Closing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Cristina Dyer-Drobnack</dc:creator>
  <cp:keywords/>
  <dc:description>generated using python-pptx</dc:description>
  <cp:lastModifiedBy>Cristina Dyer-Drobnack</cp:lastModifiedBy>
  <cp:revision>9</cp:revision>
  <dcterms:created xsi:type="dcterms:W3CDTF">2013-01-27T09:14:16Z</dcterms:created>
  <dcterms:modified xsi:type="dcterms:W3CDTF">2025-10-20T20:18:57Z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0x010100ECBE26511B8F2D40B336C0608A274BCC</vt:lpwstr>
  </property>
  <property fmtid="{D5CDD505-2E9C-101B-9397-08002B2CF9AE}" pid="3" name="MediaServiceImageTags">
    <vt:lpwstr/>
  </property>
</Properties>
</file>